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119" r:id="rId1"/>
  </p:sldMasterIdLst>
  <p:notesMasterIdLst>
    <p:notesMasterId r:id="rId47"/>
  </p:notesMasterIdLst>
  <p:handoutMasterIdLst>
    <p:handoutMasterId r:id="rId48"/>
  </p:handoutMasterIdLst>
  <p:sldIdLst>
    <p:sldId id="1871" r:id="rId2"/>
    <p:sldId id="2987" r:id="rId3"/>
    <p:sldId id="3834" r:id="rId4"/>
    <p:sldId id="8319" r:id="rId5"/>
    <p:sldId id="2852" r:id="rId6"/>
    <p:sldId id="2105" r:id="rId7"/>
    <p:sldId id="2858" r:id="rId8"/>
    <p:sldId id="532" r:id="rId9"/>
    <p:sldId id="8322" r:id="rId10"/>
    <p:sldId id="8380" r:id="rId11"/>
    <p:sldId id="8323" r:id="rId12"/>
    <p:sldId id="8329" r:id="rId13"/>
    <p:sldId id="8382" r:id="rId14"/>
    <p:sldId id="5632" r:id="rId15"/>
    <p:sldId id="8381" r:id="rId16"/>
    <p:sldId id="5697" r:id="rId17"/>
    <p:sldId id="1548" r:id="rId18"/>
    <p:sldId id="1836" r:id="rId19"/>
    <p:sldId id="1837" r:id="rId20"/>
    <p:sldId id="4597" r:id="rId21"/>
    <p:sldId id="5646" r:id="rId22"/>
    <p:sldId id="8326" r:id="rId23"/>
    <p:sldId id="8327" r:id="rId24"/>
    <p:sldId id="8383" r:id="rId25"/>
    <p:sldId id="3453" r:id="rId26"/>
    <p:sldId id="3493" r:id="rId27"/>
    <p:sldId id="8335" r:id="rId28"/>
    <p:sldId id="8273" r:id="rId29"/>
    <p:sldId id="8378" r:id="rId30"/>
    <p:sldId id="265" r:id="rId31"/>
    <p:sldId id="4632" r:id="rId32"/>
    <p:sldId id="4633" r:id="rId33"/>
    <p:sldId id="4634" r:id="rId34"/>
    <p:sldId id="4636" r:id="rId35"/>
    <p:sldId id="3676" r:id="rId36"/>
    <p:sldId id="3757" r:id="rId37"/>
    <p:sldId id="8369" r:id="rId38"/>
    <p:sldId id="8374" r:id="rId39"/>
    <p:sldId id="4627" r:id="rId40"/>
    <p:sldId id="4968" r:id="rId41"/>
    <p:sldId id="8334" r:id="rId42"/>
    <p:sldId id="8385" r:id="rId43"/>
    <p:sldId id="2907" r:id="rId44"/>
    <p:sldId id="2723" r:id="rId45"/>
    <p:sldId id="1125" r:id="rId46"/>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89CB6A0D-85D7-430C-B21C-3DF21CCE5AFC}">
          <p14:sldIdLst>
            <p14:sldId id="1871"/>
          </p14:sldIdLst>
        </p14:section>
        <p14:section name="AI use case" id="{2ADD60B2-8A4D-4687-8EF6-D086F60F506C}">
          <p14:sldIdLst>
            <p14:sldId id="2987"/>
            <p14:sldId id="3834"/>
            <p14:sldId id="8319"/>
            <p14:sldId id="2852"/>
            <p14:sldId id="2105"/>
            <p14:sldId id="2858"/>
            <p14:sldId id="532"/>
          </p14:sldIdLst>
        </p14:section>
        <p14:section name="Azure AI" id="{80F526E1-90F3-4450-96AE-17943058621A}">
          <p14:sldIdLst>
            <p14:sldId id="8322"/>
          </p14:sldIdLst>
        </p14:section>
        <p14:section name="Pre-Trained" id="{215A4615-8D4F-46E5-B223-38E2AF5C02E8}">
          <p14:sldIdLst>
            <p14:sldId id="8380"/>
            <p14:sldId id="8323"/>
            <p14:sldId id="8329"/>
            <p14:sldId id="8382"/>
            <p14:sldId id="5632"/>
          </p14:sldIdLst>
        </p14:section>
        <p14:section name="Knowledge mining" id="{B2407FA6-3770-405D-BB75-678F049256F0}">
          <p14:sldIdLst>
            <p14:sldId id="8381"/>
            <p14:sldId id="5697"/>
            <p14:sldId id="1548"/>
            <p14:sldId id="1836"/>
            <p14:sldId id="1837"/>
            <p14:sldId id="4597"/>
            <p14:sldId id="5646"/>
            <p14:sldId id="8326"/>
            <p14:sldId id="8327"/>
          </p14:sldIdLst>
        </p14:section>
        <p14:section name="ML" id="{FA0EA073-7E28-4626-ABA7-7847FC7FD81C}">
          <p14:sldIdLst>
            <p14:sldId id="8383"/>
            <p14:sldId id="3453"/>
            <p14:sldId id="3493"/>
            <p14:sldId id="8335"/>
            <p14:sldId id="8273"/>
            <p14:sldId id="8378"/>
            <p14:sldId id="265"/>
            <p14:sldId id="4632"/>
            <p14:sldId id="4633"/>
            <p14:sldId id="4634"/>
            <p14:sldId id="4636"/>
          </p14:sldIdLst>
        </p14:section>
        <p14:section name="Data Storategy" id="{B270A518-CAEF-4026-B636-571405788756}">
          <p14:sldIdLst>
            <p14:sldId id="3676"/>
            <p14:sldId id="3757"/>
            <p14:sldId id="8369"/>
            <p14:sldId id="8374"/>
            <p14:sldId id="4627"/>
            <p14:sldId id="4968"/>
            <p14:sldId id="8334"/>
          </p14:sldIdLst>
        </p14:section>
        <p14:section name="まとめ" id="{A952E4CB-4A98-4108-9D9E-27ED7BA341DB}">
          <p14:sldIdLst>
            <p14:sldId id="8385"/>
            <p14:sldId id="2907"/>
            <p14:sldId id="2723"/>
            <p14:sldId id="1125"/>
          </p14:sldIdLst>
        </p14:section>
      </p14:sectionLst>
    </p:ext>
    <p:ext uri="{EFAFB233-063F-42B5-8137-9DF3F51BA10A}">
      <p15:sldGuideLst xmlns:p15="http://schemas.microsoft.com/office/powerpoint/2012/main">
        <p15:guide id="1" orient="horz" pos="2160" userDrawn="1">
          <p15:clr>
            <a:srgbClr val="A4A3A4"/>
          </p15:clr>
        </p15:guide>
        <p15:guide id="3" orient="horz" userDrawn="1">
          <p15:clr>
            <a:srgbClr val="A4A3A4"/>
          </p15:clr>
        </p15:guide>
        <p15:guide id="4" pos="3840" userDrawn="1">
          <p15:clr>
            <a:srgbClr val="A4A3A4"/>
          </p15:clr>
        </p15:guide>
        <p15:guide id="5" orient="horz" pos="2251"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75E4FF"/>
    <a:srgbClr val="FFFFFF"/>
    <a:srgbClr val="40C5AF"/>
    <a:srgbClr val="00A8D6"/>
    <a:srgbClr val="00A1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2" autoAdjust="0"/>
    <p:restoredTop sz="90940" autoAdjust="0"/>
  </p:normalViewPr>
  <p:slideViewPr>
    <p:cSldViewPr showGuides="1">
      <p:cViewPr varScale="1">
        <p:scale>
          <a:sx n="68" d="100"/>
          <a:sy n="68" d="100"/>
        </p:scale>
        <p:origin x="80" y="308"/>
      </p:cViewPr>
      <p:guideLst>
        <p:guide orient="horz" pos="2160"/>
        <p:guide orient="horz"/>
        <p:guide pos="3840"/>
        <p:guide orient="horz" pos="2251"/>
      </p:guideLst>
    </p:cSldViewPr>
  </p:slideViewPr>
  <p:outlineViewPr>
    <p:cViewPr>
      <p:scale>
        <a:sx n="33" d="100"/>
        <a:sy n="33" d="100"/>
      </p:scale>
      <p:origin x="0" y="-56155"/>
    </p:cViewPr>
  </p:outlineViewPr>
  <p:notesTextViewPr>
    <p:cViewPr>
      <p:scale>
        <a:sx n="1" d="1"/>
        <a:sy n="1" d="1"/>
      </p:scale>
      <p:origin x="0" y="0"/>
    </p:cViewPr>
  </p:notesTextViewPr>
  <p:sorterViewPr>
    <p:cViewPr varScale="1">
      <p:scale>
        <a:sx n="100" d="100"/>
        <a:sy n="100" d="100"/>
      </p:scale>
      <p:origin x="0" y="0"/>
    </p:cViewPr>
  </p:sorterViewPr>
  <p:notesViewPr>
    <p:cSldViewPr showGuides="1">
      <p:cViewPr varScale="1">
        <p:scale>
          <a:sx n="85" d="100"/>
          <a:sy n="85" d="100"/>
        </p:scale>
        <p:origin x="1123" y="4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ー 3"/>
          <p:cNvSpPr>
            <a:spLocks noGrp="1"/>
          </p:cNvSpPr>
          <p:nvPr>
            <p:ph type="ftr" sz="quarter" idx="2"/>
          </p:nvPr>
        </p:nvSpPr>
        <p:spPr>
          <a:xfrm>
            <a:off x="0" y="9440646"/>
            <a:ext cx="6050844" cy="496967"/>
          </a:xfrm>
          <a:prstGeom prst="rect">
            <a:avLst/>
          </a:prstGeom>
        </p:spPr>
        <p:txBody>
          <a:bodyPr vert="horz" lIns="91440" tIns="45720" rIns="91440" bIns="45720" rtlCol="0" anchor="b"/>
          <a:lstStyle>
            <a:lvl1pPr algn="l">
              <a:defRPr sz="1200"/>
            </a:lvl1pPr>
          </a:lstStyle>
          <a:p>
            <a:r>
              <a:rPr lang="en-US" altLang="ja-JP" sz="700" dirty="0"/>
              <a:t>© 2013 Microsoft Corporation. All rights reserved. Microsoft, Windows, Microsoft Azure and other product names are or may be registered trademarks and/or trademarks in the U.S. and/or other countries.</a:t>
            </a:r>
          </a:p>
          <a:p>
            <a:r>
              <a:rPr lang="en-US" altLang="ja-JP" sz="700"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700" dirty="0"/>
            </a:br>
            <a:r>
              <a:rPr lang="en-US" altLang="ja-JP" sz="700" dirty="0"/>
              <a:t>MICROSOFT MAKES NO WARRANTIES, EXPRESS, IMPLIED OR STATUTORY, AS TO THE INFORMATION IN THIS PRESENTATION.</a:t>
            </a:r>
          </a:p>
        </p:txBody>
      </p:sp>
      <p:sp>
        <p:nvSpPr>
          <p:cNvPr id="5" name="スライド番号プレースホルダー 4"/>
          <p:cNvSpPr>
            <a:spLocks noGrp="1"/>
          </p:cNvSpPr>
          <p:nvPr>
            <p:ph type="sldNum" sz="quarter" idx="3"/>
          </p:nvPr>
        </p:nvSpPr>
        <p:spPr>
          <a:xfrm>
            <a:off x="6048160" y="9440646"/>
            <a:ext cx="757464" cy="496967"/>
          </a:xfrm>
          <a:prstGeom prst="rect">
            <a:avLst/>
          </a:prstGeom>
        </p:spPr>
        <p:txBody>
          <a:bodyPr vert="horz" lIns="91440" tIns="45720" rIns="91440" bIns="45720" rtlCol="0" anchor="b"/>
          <a:lstStyle>
            <a:lvl1pPr algn="r">
              <a:defRPr sz="1200"/>
            </a:lvl1pPr>
          </a:lstStyle>
          <a:p>
            <a:fld id="{37EA8419-14ED-4116-B7E1-C0D09DC99B24}" type="slidenum">
              <a:rPr kumimoji="1" lang="ja-JP" altLang="en-US" smtClean="0"/>
              <a:t>‹#›</a:t>
            </a:fld>
            <a:endParaRPr kumimoji="1" lang="ja-JP" altLang="en-US"/>
          </a:p>
        </p:txBody>
      </p:sp>
    </p:spTree>
    <p:extLst>
      <p:ext uri="{BB962C8B-B14F-4D97-AF65-F5344CB8AC3E}">
        <p14:creationId xmlns:p14="http://schemas.microsoft.com/office/powerpoint/2010/main" val="96155125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D8EB5AEE-BA78-4C42-B67E-0FB7518693DD}" type="datetimeFigureOut">
              <a:rPr kumimoji="1" lang="ja-JP" altLang="en-US" smtClean="0"/>
              <a:t>2018/11/10</a:t>
            </a:fld>
            <a:endParaRPr kumimoji="1" lang="ja-JP" altLang="en-US"/>
          </a:p>
        </p:txBody>
      </p:sp>
      <p:sp>
        <p:nvSpPr>
          <p:cNvPr id="4" name="スライド イメージ プレースホルダー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124392E6-FD3E-4EBF-AE15-3990C5FA8A02}" type="slidenum">
              <a:rPr kumimoji="1" lang="ja-JP" altLang="en-US" smtClean="0"/>
              <a:t>‹#›</a:t>
            </a:fld>
            <a:endParaRPr kumimoji="1" lang="ja-JP" altLang="en-US"/>
          </a:p>
        </p:txBody>
      </p:sp>
    </p:spTree>
    <p:extLst>
      <p:ext uri="{BB962C8B-B14F-4D97-AF65-F5344CB8AC3E}">
        <p14:creationId xmlns:p14="http://schemas.microsoft.com/office/powerpoint/2010/main" val="13859544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C2D932-2689-48D9-A7F4-17879EA665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4359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271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11/10/2018 1:16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15</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164858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11/10/2018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76565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11/10/2018 1:16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0101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11/10/2018 1:16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3893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11/10/2018 1:16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6670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31740">
              <a:defRPr/>
            </a:pPr>
            <a:fld id="{FA8805A0-45E3-4CC0-A515-BB2E864CD0A9}" type="slidenum">
              <a:rPr lang="en-US">
                <a:solidFill>
                  <a:prstClr val="black"/>
                </a:solidFill>
                <a:latin typeface="Segoe UI" pitchFamily="34" charset="0"/>
              </a:rPr>
              <a:pPr defTabSz="931740">
                <a:defRPr/>
              </a:pPr>
              <a:t>20</a:t>
            </a:fld>
            <a:endParaRPr lang="en-US">
              <a:solidFill>
                <a:prstClr val="black"/>
              </a:solidFill>
              <a:latin typeface="Segoe UI" pitchFamily="34" charset="0"/>
            </a:endParaRPr>
          </a:p>
        </p:txBody>
      </p:sp>
    </p:spTree>
    <p:extLst>
      <p:ext uri="{BB962C8B-B14F-4D97-AF65-F5344CB8AC3E}">
        <p14:creationId xmlns:p14="http://schemas.microsoft.com/office/powerpoint/2010/main" val="459082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11/10/2018 1:16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24</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4199961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11/10/2018 1:16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551424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11/10/2018 1:16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20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E2088-8A48-4824-A1CB-81E9FC54B89E}" type="datetime8">
              <a:rPr lang="en-US" smtClean="0"/>
              <a:t>11/10/2018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62984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a:p>
        </p:txBody>
      </p:sp>
      <p:sp>
        <p:nvSpPr>
          <p:cNvPr id="4" name="Footer Placeholder 3"/>
          <p:cNvSpPr>
            <a:spLocks noGrp="1"/>
          </p:cNvSpPr>
          <p:nvPr>
            <p:ph type="ftr" sz="quarter" idx="10"/>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31774">
              <a:defRPr/>
            </a:pPr>
            <a:fld id="{E74353ED-ACB2-44BF-A903-985B0AF962B7}" type="datetime1">
              <a:rPr lang="en-US">
                <a:solidFill>
                  <a:prstClr val="black"/>
                </a:solidFill>
                <a:latin typeface="Calibri" panose="020F0502020204030204"/>
                <a:ea typeface="MS PGothic" panose="020B0600070205080204" pitchFamily="34" charset="-128"/>
              </a:rPr>
              <a:pPr defTabSz="931774">
                <a:defRPr/>
              </a:pPr>
              <a:t>11/10/2018</a:t>
            </a:fld>
            <a:endParaRPr lang="en-US">
              <a:solidFill>
                <a:prstClr val="black"/>
              </a:solidFill>
              <a:latin typeface="Calibri" panose="020F0502020204030204"/>
              <a:ea typeface="MS PGothic" panose="020B0600070205080204" pitchFamily="34" charset="-128"/>
            </a:endParaRPr>
          </a:p>
        </p:txBody>
      </p:sp>
      <p:sp>
        <p:nvSpPr>
          <p:cNvPr id="6" name="Slide Number Placeholder 5"/>
          <p:cNvSpPr>
            <a:spLocks noGrp="1"/>
          </p:cNvSpPr>
          <p:nvPr>
            <p:ph type="sldNum" sz="quarter" idx="12"/>
          </p:nvPr>
        </p:nvSpPr>
        <p:spPr/>
        <p:txBody>
          <a:bodyPr/>
          <a:lstStyle/>
          <a:p>
            <a:pPr defTabSz="931774">
              <a:defRPr/>
            </a:pPr>
            <a:fld id="{B4008EB6-D09E-4580-8CD6-DDB14511944F}" type="slidenum">
              <a:rPr lang="en-US">
                <a:solidFill>
                  <a:prstClr val="black"/>
                </a:solidFill>
                <a:latin typeface="Calibri" panose="020F0502020204030204"/>
                <a:ea typeface="MS PGothic" panose="020B0600070205080204" pitchFamily="34" charset="-128"/>
              </a:rPr>
              <a:pPr defTabSz="931774">
                <a:defRPr/>
              </a:pPr>
              <a:t>27</a:t>
            </a:fld>
            <a:endParaRPr lang="en-US">
              <a:solidFill>
                <a:prstClr val="black"/>
              </a:solidFill>
              <a:latin typeface="Calibri" panose="020F0502020204030204"/>
              <a:ea typeface="MS PGothic" panose="020B0600070205080204" pitchFamily="34" charset="-128"/>
            </a:endParaRPr>
          </a:p>
        </p:txBody>
      </p:sp>
    </p:spTree>
    <p:extLst>
      <p:ext uri="{BB962C8B-B14F-4D97-AF65-F5344CB8AC3E}">
        <p14:creationId xmlns:p14="http://schemas.microsoft.com/office/powerpoint/2010/main" val="2130929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210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11/10/2018 1:16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31</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4177264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11/10/2018 1:16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32</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978240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11/10/2018 1:16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33</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543161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11/10/2018 1:16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34</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1397362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11/10/2018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0017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6E91DDC0-05F9-4743-94FC-FFC023C35DA9}" type="slidenum">
              <a:rPr kumimoji="1" lang="ja-JP" altLang="en-US" smtClean="0"/>
              <a:t>36</a:t>
            </a:fld>
            <a:endParaRPr kumimoji="1" lang="ja-JP" altLang="en-US" dirty="0"/>
          </a:p>
        </p:txBody>
      </p:sp>
    </p:spTree>
    <p:extLst>
      <p:ext uri="{BB962C8B-B14F-4D97-AF65-F5344CB8AC3E}">
        <p14:creationId xmlns:p14="http://schemas.microsoft.com/office/powerpoint/2010/main" val="13417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11/10/2018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61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11/10/2018 1:16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065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4EFAFE-43F7-4463-86A7-85F74BD147EC}" type="slidenum">
              <a:rPr lang="en-US" smtClean="0"/>
              <a:t>4</a:t>
            </a:fld>
            <a:endParaRPr lang="en-US"/>
          </a:p>
        </p:txBody>
      </p:sp>
    </p:spTree>
    <p:extLst>
      <p:ext uri="{BB962C8B-B14F-4D97-AF65-F5344CB8AC3E}">
        <p14:creationId xmlns:p14="http://schemas.microsoft.com/office/powerpoint/2010/main" val="1241892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62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a:p>
        </p:txBody>
      </p:sp>
      <p:sp>
        <p:nvSpPr>
          <p:cNvPr id="4" name="Footer Placeholder 3"/>
          <p:cNvSpPr>
            <a:spLocks noGrp="1"/>
          </p:cNvSpPr>
          <p:nvPr>
            <p:ph type="ftr" sz="quarter" idx="10"/>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31774">
              <a:defRPr/>
            </a:pPr>
            <a:fld id="{E74353ED-ACB2-44BF-A903-985B0AF962B7}" type="datetime1">
              <a:rPr lang="en-US">
                <a:solidFill>
                  <a:prstClr val="black"/>
                </a:solidFill>
                <a:latin typeface="Calibri" panose="020F0502020204030204"/>
                <a:ea typeface="MS PGothic" panose="020B0600070205080204" pitchFamily="34" charset="-128"/>
              </a:rPr>
              <a:pPr defTabSz="931774">
                <a:defRPr/>
              </a:pPr>
              <a:t>11/10/2018</a:t>
            </a:fld>
            <a:endParaRPr lang="en-US">
              <a:solidFill>
                <a:prstClr val="black"/>
              </a:solidFill>
              <a:latin typeface="Calibri" panose="020F0502020204030204"/>
              <a:ea typeface="MS PGothic" panose="020B0600070205080204" pitchFamily="34" charset="-128"/>
            </a:endParaRPr>
          </a:p>
        </p:txBody>
      </p:sp>
      <p:sp>
        <p:nvSpPr>
          <p:cNvPr id="6" name="Slide Number Placeholder 5"/>
          <p:cNvSpPr>
            <a:spLocks noGrp="1"/>
          </p:cNvSpPr>
          <p:nvPr>
            <p:ph type="sldNum" sz="quarter" idx="12"/>
          </p:nvPr>
        </p:nvSpPr>
        <p:spPr/>
        <p:txBody>
          <a:bodyPr/>
          <a:lstStyle/>
          <a:p>
            <a:pPr defTabSz="931774">
              <a:defRPr/>
            </a:pPr>
            <a:fld id="{B4008EB6-D09E-4580-8CD6-DDB14511944F}" type="slidenum">
              <a:rPr lang="en-US">
                <a:solidFill>
                  <a:prstClr val="black"/>
                </a:solidFill>
                <a:latin typeface="Calibri" panose="020F0502020204030204"/>
                <a:ea typeface="MS PGothic" panose="020B0600070205080204" pitchFamily="34" charset="-128"/>
              </a:rPr>
              <a:pPr defTabSz="931774">
                <a:defRPr/>
              </a:pPr>
              <a:t>41</a:t>
            </a:fld>
            <a:endParaRPr lang="en-US">
              <a:solidFill>
                <a:prstClr val="black"/>
              </a:solidFill>
              <a:latin typeface="Calibri" panose="020F0502020204030204"/>
              <a:ea typeface="MS PGothic" panose="020B0600070205080204" pitchFamily="34" charset="-128"/>
            </a:endParaRPr>
          </a:p>
        </p:txBody>
      </p:sp>
    </p:spTree>
    <p:extLst>
      <p:ext uri="{BB962C8B-B14F-4D97-AF65-F5344CB8AC3E}">
        <p14:creationId xmlns:p14="http://schemas.microsoft.com/office/powerpoint/2010/main" val="322688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endParaRPr lang="en-US" dirty="0">
              <a:solidFill>
                <a:prstClr val="black"/>
              </a:solidFill>
            </a:endParaRPr>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8EFE580-1AC1-48D2-9BBC-F1219855D130}" type="datetime8">
              <a:rPr lang="en-US" altLang="ja-JP" smtClean="0">
                <a:solidFill>
                  <a:prstClr val="black"/>
                </a:solidFill>
              </a:rPr>
              <a:pPr/>
              <a:t>11/10/2018 1:16 PM</a:t>
            </a:fld>
            <a:endParaRPr lang="en-US" dirty="0">
              <a:solidFill>
                <a:prstClr val="black"/>
              </a:solidFill>
            </a:endParaRPr>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622041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endParaRPr lang="en-US" dirty="0">
              <a:solidFill>
                <a:prstClr val="black"/>
              </a:solidFill>
            </a:endParaRPr>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8EFE580-1AC1-48D2-9BBC-F1219855D130}" type="datetime8">
              <a:rPr lang="en-US" altLang="ja-JP" smtClean="0">
                <a:solidFill>
                  <a:prstClr val="black"/>
                </a:solidFill>
              </a:rPr>
              <a:pPr/>
              <a:t>11/10/2018 1:16 PM</a:t>
            </a:fld>
            <a:endParaRPr lang="en-US" dirty="0">
              <a:solidFill>
                <a:prstClr val="black"/>
              </a:solidFill>
            </a:endParaRPr>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030188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6125"/>
            <a:ext cx="6623050" cy="3725863"/>
          </a:xfrm>
        </p:spPr>
      </p:sp>
      <p:sp>
        <p:nvSpPr>
          <p:cNvPr id="3" name="ノート プレースホルダー 2"/>
          <p:cNvSpPr>
            <a:spLocks noGrp="1"/>
          </p:cNvSpPr>
          <p:nvPr>
            <p:ph type="body" idx="1"/>
          </p:nvPr>
        </p:nvSpPr>
        <p:spPr/>
        <p:txBody>
          <a:bodyPr/>
          <a:lstStyle/>
          <a:p>
            <a:endParaRPr kumimoji="1" lang="ja-JP" altLang="en-US"/>
          </a:p>
        </p:txBody>
      </p:sp>
      <p:sp>
        <p:nvSpPr>
          <p:cNvPr id="4" name="ヘッダー プレースホルダー 3"/>
          <p:cNvSpPr>
            <a:spLocks noGrp="1"/>
          </p:cNvSpPr>
          <p:nvPr>
            <p:ph type="hdr" sz="quarter" idx="10"/>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124392E6-FD3E-4EBF-AE15-3990C5FA8A02}" type="slidenum">
              <a:rPr kumimoji="1" lang="ja-JP" altLang="en-US" smtClean="0"/>
              <a:t>45</a:t>
            </a:fld>
            <a:endParaRPr kumimoji="1" lang="ja-JP" altLang="en-US"/>
          </a:p>
        </p:txBody>
      </p:sp>
    </p:spTree>
    <p:extLst>
      <p:ext uri="{BB962C8B-B14F-4D97-AF65-F5344CB8AC3E}">
        <p14:creationId xmlns:p14="http://schemas.microsoft.com/office/powerpoint/2010/main" val="277229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E2088-8A48-4824-A1CB-81E9FC54B89E}" type="datetime8">
              <a:rPr lang="en-US" smtClean="0"/>
              <a:t>11/10/2018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3533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4EFAFE-43F7-4463-86A7-85F74BD147EC}" type="slidenum">
              <a:rPr lang="en-US" smtClean="0"/>
              <a:t>6</a:t>
            </a:fld>
            <a:endParaRPr lang="en-US"/>
          </a:p>
        </p:txBody>
      </p:sp>
    </p:spTree>
    <p:extLst>
      <p:ext uri="{BB962C8B-B14F-4D97-AF65-F5344CB8AC3E}">
        <p14:creationId xmlns:p14="http://schemas.microsoft.com/office/powerpoint/2010/main" val="1067508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E2088-8A48-4824-A1CB-81E9FC54B89E}" type="datetime8">
              <a:rPr lang="en-US" smtClean="0"/>
              <a:t>11/10/2018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0773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11/10/2018 1:16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9</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487728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9478">
              <a:defRPr/>
            </a:pPr>
            <a:r>
              <a:rPr lang="en-US" sz="18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478">
              <a:defRPr/>
            </a:pPr>
            <a:fld id="{38EEC551-8CDA-4EB6-89BB-2A86C9F091C8}" type="datetime8">
              <a:rPr lang="en-US" sz="1800" kern="0">
                <a:solidFill>
                  <a:sysClr val="windowText" lastClr="000000"/>
                </a:solidFill>
                <a:latin typeface="Segoe UI" pitchFamily="34" charset="0"/>
              </a:rPr>
              <a:pPr defTabSz="949478">
                <a:defRPr/>
              </a:pPr>
              <a:t>11/10/2018 1:16 PM</a:t>
            </a:fld>
            <a:endParaRPr lang="en-US" sz="1800" kern="0">
              <a:solidFill>
                <a:sysClr val="windowText" lastClr="000000"/>
              </a:solidFill>
              <a:latin typeface="Segoe UI" pitchFamily="34" charset="0"/>
            </a:endParaRPr>
          </a:p>
        </p:txBody>
      </p:sp>
      <p:sp>
        <p:nvSpPr>
          <p:cNvPr id="7" name="Slide Number Placeholder 6"/>
          <p:cNvSpPr>
            <a:spLocks noGrp="1"/>
          </p:cNvSpPr>
          <p:nvPr>
            <p:ph type="sldNum" sz="quarter" idx="13"/>
          </p:nvPr>
        </p:nvSpPr>
        <p:spPr/>
        <p:txBody>
          <a:bodyPr/>
          <a:lstStyle/>
          <a:p>
            <a:pPr defTabSz="949478">
              <a:defRPr/>
            </a:pPr>
            <a:fld id="{B4008EB6-D09E-4580-8CD6-DDB14511944F}" type="slidenum">
              <a:rPr lang="en-US" sz="1800" kern="0">
                <a:solidFill>
                  <a:sysClr val="windowText" lastClr="000000"/>
                </a:solidFill>
                <a:latin typeface="Segoe UI" pitchFamily="34" charset="0"/>
              </a:rPr>
              <a:pPr defTabSz="949478">
                <a:defRPr/>
              </a:pPr>
              <a:t>10</a:t>
            </a:fld>
            <a:endParaRPr lang="en-US" sz="1800" kern="0">
              <a:solidFill>
                <a:sysClr val="windowText" lastClr="000000"/>
              </a:solidFill>
              <a:latin typeface="Segoe UI" pitchFamily="34" charset="0"/>
            </a:endParaRPr>
          </a:p>
        </p:txBody>
      </p:sp>
    </p:spTree>
    <p:extLst>
      <p:ext uri="{BB962C8B-B14F-4D97-AF65-F5344CB8AC3E}">
        <p14:creationId xmlns:p14="http://schemas.microsoft.com/office/powerpoint/2010/main" val="2193074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Header Placeholder 3"/>
          <p:cNvSpPr>
            <a:spLocks noGrp="1"/>
          </p:cNvSpPr>
          <p:nvPr>
            <p:ph type="hdr" sz="quarter" idx="10"/>
          </p:nvPr>
        </p:nvSpPr>
        <p:spPr/>
        <p:txBody>
          <a:bodyPr/>
          <a:lstStyle/>
          <a:p>
            <a:pPr defTabSz="968523">
              <a:defRPr/>
            </a:pPr>
            <a:r>
              <a:rPr lang="en-US">
                <a:solidFill>
                  <a:prstClr val="black"/>
                </a:solidFill>
                <a:latin typeface="Segoe UI" pitchFamily="34" charset="0"/>
              </a:rPr>
              <a:t>Microsoft Build 2016</a:t>
            </a:r>
          </a:p>
        </p:txBody>
      </p:sp>
      <p:sp>
        <p:nvSpPr>
          <p:cNvPr id="5" name="Footer Placeholder 4"/>
          <p:cNvSpPr>
            <a:spLocks noGrp="1"/>
          </p:cNvSpPr>
          <p:nvPr>
            <p:ph type="ftr" sz="quarter" idx="11"/>
          </p:nvPr>
        </p:nvSpPr>
        <p:spPr/>
        <p:txBody>
          <a:bodyPr/>
          <a:lstStyle/>
          <a:p>
            <a:pPr marL="593424" defTabSz="9491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8523">
              <a:defRPr/>
            </a:pPr>
            <a:fld id="{38EEC551-8CDA-4EB6-89BB-2A86C9F091C8}" type="datetime8">
              <a:rPr lang="en-US">
                <a:solidFill>
                  <a:prstClr val="black"/>
                </a:solidFill>
                <a:latin typeface="Segoe UI" pitchFamily="34" charset="0"/>
              </a:rPr>
              <a:pPr defTabSz="968523">
                <a:defRPr/>
              </a:pPr>
              <a:t>11/10/2018 1:16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latin typeface="Segoe UI" pitchFamily="34" charset="0"/>
              </a:rPr>
              <a:pPr defTabSz="968523">
                <a:defRPr/>
              </a:pPr>
              <a:t>11</a:t>
            </a:fld>
            <a:endParaRPr lang="en-US">
              <a:solidFill>
                <a:prstClr val="black"/>
              </a:solidFill>
              <a:latin typeface="Segoe UI" pitchFamily="34" charset="0"/>
            </a:endParaRPr>
          </a:p>
        </p:txBody>
      </p:sp>
    </p:spTree>
    <p:extLst>
      <p:ext uri="{BB962C8B-B14F-4D97-AF65-F5344CB8AC3E}">
        <p14:creationId xmlns:p14="http://schemas.microsoft.com/office/powerpoint/2010/main" val="177419807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E6E6E6"/>
        </a:solidFill>
        <a:effectLst/>
      </p:bgPr>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9553679E-FAF9-4257-BD86-4F1388352850}"/>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4"/>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2" y="5405869"/>
            <a:ext cx="9860611" cy="767513"/>
          </a:xfrm>
          <a:noFill/>
        </p:spPr>
        <p:txBody>
          <a:bodyPr lIns="146304" tIns="109728" rIns="146304" bIns="109728">
            <a:noAutofit/>
          </a:bodyPr>
          <a:lstStyle>
            <a:lvl1pPr marL="0" indent="0">
              <a:spcBef>
                <a:spcPts val="0"/>
              </a:spcBef>
              <a:buNone/>
              <a:defRPr sz="3529" b="0" spc="0" baseline="0">
                <a:solidFill>
                  <a:schemeClr val="bg2"/>
                </a:solidFill>
                <a:latin typeface="+mn-ea"/>
                <a:ea typeface="+mn-ea"/>
              </a:defRPr>
            </a:lvl1pPr>
            <a:lvl2pPr marL="35291" indent="0">
              <a:spcBef>
                <a:spcPts val="0"/>
              </a:spcBef>
              <a:buFontTx/>
              <a:buNone/>
              <a:defRPr sz="1961" b="0">
                <a:solidFill>
                  <a:schemeClr val="bg2"/>
                </a:solidFill>
              </a:defRPr>
            </a:lvl2pPr>
          </a:lstStyle>
          <a:p>
            <a:pPr lvl="0"/>
            <a:r>
              <a:rPr lang="ja-JP" altLang="en-US" dirty="0"/>
              <a:t>登壇者名を記入</a:t>
            </a:r>
            <a:endParaRPr lang="en-US" altLang="ja-JP" dirty="0"/>
          </a:p>
          <a:p>
            <a:pPr lvl="1"/>
            <a:endParaRPr lang="ja-JP" altLang="en-US" dirty="0"/>
          </a:p>
        </p:txBody>
      </p:sp>
      <p:sp>
        <p:nvSpPr>
          <p:cNvPr id="10" name="Text Placeholder 4"/>
          <p:cNvSpPr>
            <a:spLocks noGrp="1"/>
          </p:cNvSpPr>
          <p:nvPr>
            <p:ph type="body" sz="quarter" idx="15" hasCustomPrompt="1"/>
          </p:nvPr>
        </p:nvSpPr>
        <p:spPr>
          <a:xfrm>
            <a:off x="269302" y="4629242"/>
            <a:ext cx="9860611" cy="494217"/>
          </a:xfrm>
          <a:noFill/>
        </p:spPr>
        <p:txBody>
          <a:bodyPr lIns="146304" tIns="109728" rIns="146304" bIns="109728" anchor="b">
            <a:noAutofit/>
          </a:bodyPr>
          <a:lstStyle>
            <a:lvl1pPr marL="0" indent="0">
              <a:spcBef>
                <a:spcPts val="0"/>
              </a:spcBef>
              <a:buNone/>
              <a:defRPr sz="2353"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1948144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引用スライド">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1078626" y="291069"/>
            <a:ext cx="10034748"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530164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rgbClr val="E6E6E6"/>
        </a:solidFill>
        <a:effectLst/>
      </p:bgPr>
    </p:bg>
    <p:spTree>
      <p:nvGrpSpPr>
        <p:cNvPr id="1" name=""/>
        <p:cNvGrpSpPr/>
        <p:nvPr/>
      </p:nvGrpSpPr>
      <p:grpSpPr>
        <a:xfrm>
          <a:off x="0" y="0"/>
          <a:ext cx="0" cy="0"/>
          <a:chOff x="0" y="0"/>
          <a:chExt cx="0" cy="0"/>
        </a:xfrm>
      </p:grpSpPr>
      <p:pic>
        <p:nvPicPr>
          <p:cNvPr id="27" name="Picture 23">
            <a:extLst>
              <a:ext uri="{FF2B5EF4-FFF2-40B4-BE49-F238E27FC236}">
                <a16:creationId xmlns:a16="http://schemas.microsoft.com/office/drawing/2014/main" id="{D5D1A4CC-17BE-4D91-A95F-D25730A1AF78}"/>
              </a:ext>
            </a:extLst>
          </p:cNvPr>
          <p:cNvPicPr>
            <a:picLocks noChangeAspect="1"/>
          </p:cNvPicPr>
          <p:nvPr userDrawn="1"/>
        </p:nvPicPr>
        <p:blipFill rotWithShape="1">
          <a:blip r:embed="rId2" cstate="screen">
            <a:lum bright="70000" contrast="-7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36407" y="-34472"/>
            <a:ext cx="12225817" cy="6865395"/>
          </a:xfrm>
          <a:prstGeom prst="rect">
            <a:avLst/>
          </a:prstGeom>
        </p:spPr>
      </p:pic>
      <p:sp>
        <p:nvSpPr>
          <p:cNvPr id="5" name="Title 4"/>
          <p:cNvSpPr>
            <a:spLocks noGrp="1"/>
          </p:cNvSpPr>
          <p:nvPr>
            <p:ph type="title"/>
          </p:nvPr>
        </p:nvSpPr>
        <p:spPr>
          <a:xfrm>
            <a:off x="1079784" y="2906011"/>
            <a:ext cx="10034748"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4" y="3852614"/>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20357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bg>
      <p:bgPr>
        <a:solidFill>
          <a:srgbClr val="E6E6E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7295"/>
          </a:xfrm>
        </p:spPr>
        <p:txBody>
          <a:bodyPr>
            <a:spAutoFit/>
          </a:bodyPr>
          <a:lstStyle>
            <a:lvl1pPr>
              <a:defRPr sz="3921">
                <a:latin typeface="+mn-lt"/>
                <a:ea typeface="+mn-ea"/>
              </a:defRPr>
            </a:lvl1pPr>
            <a:lvl2pPr>
              <a:defRPr sz="2745">
                <a:latin typeface="+mn-lt"/>
                <a:ea typeface="+mn-ea"/>
              </a:defRPr>
            </a:lvl2pPr>
            <a:lvl3pPr>
              <a:defRPr sz="2353">
                <a:latin typeface="+mn-lt"/>
                <a:ea typeface="+mn-ea"/>
              </a:defRPr>
            </a:lvl3pPr>
            <a:lvl4pPr>
              <a:defRPr sz="1961">
                <a:latin typeface="+mn-lt"/>
                <a:ea typeface="+mn-ea"/>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7" name="Title 1">
            <a:extLst>
              <a:ext uri="{FF2B5EF4-FFF2-40B4-BE49-F238E27FC236}">
                <a16:creationId xmlns:a16="http://schemas.microsoft.com/office/drawing/2014/main" id="{CE773123-B58D-4326-8C00-18C8B148CD2A}"/>
              </a:ext>
            </a:extLst>
          </p:cNvPr>
          <p:cNvSpPr>
            <a:spLocks noGrp="1"/>
          </p:cNvSpPr>
          <p:nvPr>
            <p:ph type="title"/>
          </p:nvPr>
        </p:nvSpPr>
        <p:spPr>
          <a:xfrm>
            <a:off x="269240" y="181286"/>
            <a:ext cx="11655840" cy="899665"/>
          </a:xfrm>
        </p:spPr>
        <p:txBody>
          <a:bodyPr/>
          <a:lstStyle>
            <a:lvl1pPr marL="0" indent="0" algn="ctr">
              <a:buFontTx/>
              <a:buNone/>
              <a:defRPr sz="4313">
                <a:solidFill>
                  <a:schemeClr val="tx1"/>
                </a:solidFill>
                <a:latin typeface="+mj-lt"/>
                <a:ea typeface="+mj-ea"/>
              </a:defRPr>
            </a:lvl1pPr>
          </a:lstStyle>
          <a:p>
            <a:r>
              <a:rPr lang="ja-JP" altLang="en-US" dirty="0"/>
              <a:t>マスター タイトルの書式設定</a:t>
            </a:r>
            <a:endParaRPr lang="en-US" dirty="0"/>
          </a:p>
        </p:txBody>
      </p:sp>
      <p:grpSp>
        <p:nvGrpSpPr>
          <p:cNvPr id="29" name="Group 672">
            <a:extLst>
              <a:ext uri="{FF2B5EF4-FFF2-40B4-BE49-F238E27FC236}">
                <a16:creationId xmlns:a16="http://schemas.microsoft.com/office/drawing/2014/main" id="{101CCD27-7A7D-4A96-BCC8-900652C49637}"/>
              </a:ext>
            </a:extLst>
          </p:cNvPr>
          <p:cNvGrpSpPr/>
          <p:nvPr userDrawn="1"/>
        </p:nvGrpSpPr>
        <p:grpSpPr>
          <a:xfrm>
            <a:off x="864" y="3852614"/>
            <a:ext cx="12186478" cy="3971188"/>
            <a:chOff x="0" y="3753404"/>
            <a:chExt cx="12188206" cy="3971188"/>
          </a:xfrm>
        </p:grpSpPr>
        <p:sp>
          <p:nvSpPr>
            <p:cNvPr id="30" name="Freeform: Shape 26">
              <a:extLst>
                <a:ext uri="{FF2B5EF4-FFF2-40B4-BE49-F238E27FC236}">
                  <a16:creationId xmlns:a16="http://schemas.microsoft.com/office/drawing/2014/main" id="{A58842DB-49FB-4762-B2F9-21311E3449A4}"/>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CB3640A0-DAA8-4FD2-8EDD-A88E61D0859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A680C512-9BB9-4FC2-9D2F-C0FDE65FE67C}"/>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338E196D-E7AA-4070-9E99-8FED835A3A8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DB691596-1EC5-4722-B52C-1495478CC3E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2">
              <a:extLst>
                <a:ext uri="{FF2B5EF4-FFF2-40B4-BE49-F238E27FC236}">
                  <a16:creationId xmlns:a16="http://schemas.microsoft.com/office/drawing/2014/main" id="{92158D85-802B-4614-A4EB-2A3BA7354DE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33">
              <a:extLst>
                <a:ext uri="{FF2B5EF4-FFF2-40B4-BE49-F238E27FC236}">
                  <a16:creationId xmlns:a16="http://schemas.microsoft.com/office/drawing/2014/main" id="{96A93BDF-07E8-4659-ACA7-68C5F89D1955}"/>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34">
              <a:extLst>
                <a:ext uri="{FF2B5EF4-FFF2-40B4-BE49-F238E27FC236}">
                  <a16:creationId xmlns:a16="http://schemas.microsoft.com/office/drawing/2014/main" id="{CB4DA985-5101-43EA-BF15-C40AC9B6045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23">
              <a:extLst>
                <a:ext uri="{FF2B5EF4-FFF2-40B4-BE49-F238E27FC236}">
                  <a16:creationId xmlns:a16="http://schemas.microsoft.com/office/drawing/2014/main" id="{DAB27494-B15B-462B-AA7F-598873E2BD6D}"/>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24">
              <a:extLst>
                <a:ext uri="{FF2B5EF4-FFF2-40B4-BE49-F238E27FC236}">
                  <a16:creationId xmlns:a16="http://schemas.microsoft.com/office/drawing/2014/main" id="{AF512C85-0355-4063-9AF7-D5BCDDB8DB4B}"/>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0">
              <a:extLst>
                <a:ext uri="{FF2B5EF4-FFF2-40B4-BE49-F238E27FC236}">
                  <a16:creationId xmlns:a16="http://schemas.microsoft.com/office/drawing/2014/main" id="{6F9E4CDB-1D69-42CB-A2F2-0CC8229659B7}"/>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5">
              <a:extLst>
                <a:ext uri="{FF2B5EF4-FFF2-40B4-BE49-F238E27FC236}">
                  <a16:creationId xmlns:a16="http://schemas.microsoft.com/office/drawing/2014/main" id="{5061DB31-A310-4BEF-B0F6-86CD062ED7B4}"/>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36">
              <a:extLst>
                <a:ext uri="{FF2B5EF4-FFF2-40B4-BE49-F238E27FC236}">
                  <a16:creationId xmlns:a16="http://schemas.microsoft.com/office/drawing/2014/main" id="{41237618-08D0-4C90-881F-C57479FB026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3" name="Freeform: Shape 37">
              <a:extLst>
                <a:ext uri="{FF2B5EF4-FFF2-40B4-BE49-F238E27FC236}">
                  <a16:creationId xmlns:a16="http://schemas.microsoft.com/office/drawing/2014/main" id="{4D5BA982-4E45-499A-8C58-14520B595447}"/>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4" name="Straight Connector 39">
              <a:extLst>
                <a:ext uri="{FF2B5EF4-FFF2-40B4-BE49-F238E27FC236}">
                  <a16:creationId xmlns:a16="http://schemas.microsoft.com/office/drawing/2014/main" id="{38F6B0DD-E89E-45D9-B667-3E840011F438}"/>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5" name="Group 16">
              <a:extLst>
                <a:ext uri="{FF2B5EF4-FFF2-40B4-BE49-F238E27FC236}">
                  <a16:creationId xmlns:a16="http://schemas.microsoft.com/office/drawing/2014/main" id="{22CB2255-8D8E-4F6F-AF1C-BB0410933CD1}"/>
                </a:ext>
              </a:extLst>
            </p:cNvPr>
            <p:cNvGrpSpPr/>
            <p:nvPr/>
          </p:nvGrpSpPr>
          <p:grpSpPr bwMode="ltGray">
            <a:xfrm>
              <a:off x="6256117" y="5896894"/>
              <a:ext cx="1057910" cy="971314"/>
              <a:chOff x="6256117" y="5896894"/>
              <a:chExt cx="1057910" cy="971314"/>
            </a:xfrm>
          </p:grpSpPr>
          <p:sp>
            <p:nvSpPr>
              <p:cNvPr id="49" name="Freeform: Shape 17">
                <a:extLst>
                  <a:ext uri="{FF2B5EF4-FFF2-40B4-BE49-F238E27FC236}">
                    <a16:creationId xmlns:a16="http://schemas.microsoft.com/office/drawing/2014/main" id="{2F1DE82A-F732-483B-B3E1-605C6473667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50" name="Freeform: Shape 18">
                <a:extLst>
                  <a:ext uri="{FF2B5EF4-FFF2-40B4-BE49-F238E27FC236}">
                    <a16:creationId xmlns:a16="http://schemas.microsoft.com/office/drawing/2014/main" id="{203AD6DA-0336-49CA-8D96-1386ABBDE9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51" name="Freeform: Shape 19">
                <a:extLst>
                  <a:ext uri="{FF2B5EF4-FFF2-40B4-BE49-F238E27FC236}">
                    <a16:creationId xmlns:a16="http://schemas.microsoft.com/office/drawing/2014/main" id="{8A8E4AEF-DC68-4DE3-8894-4B581B3CC5BF}"/>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6" name="Group 671">
              <a:extLst>
                <a:ext uri="{FF2B5EF4-FFF2-40B4-BE49-F238E27FC236}">
                  <a16:creationId xmlns:a16="http://schemas.microsoft.com/office/drawing/2014/main" id="{BA1FA71D-96E4-4745-AFBE-BA48CC32ECC3}"/>
                </a:ext>
              </a:extLst>
            </p:cNvPr>
            <p:cNvGrpSpPr/>
            <p:nvPr/>
          </p:nvGrpSpPr>
          <p:grpSpPr>
            <a:xfrm>
              <a:off x="2206716" y="5577259"/>
              <a:ext cx="2940633" cy="2147333"/>
              <a:chOff x="9399973" y="3905804"/>
              <a:chExt cx="2940633" cy="2147333"/>
            </a:xfrm>
          </p:grpSpPr>
          <p:sp>
            <p:nvSpPr>
              <p:cNvPr id="47" name="Freeform: Shape 46">
                <a:extLst>
                  <a:ext uri="{FF2B5EF4-FFF2-40B4-BE49-F238E27FC236}">
                    <a16:creationId xmlns:a16="http://schemas.microsoft.com/office/drawing/2014/main" id="{16C500DC-DE9D-42F8-A646-BDD6719809C5}"/>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E7A28D26-C888-40AE-8C7C-702B3A0926FF}"/>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454539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のみ (Center)">
    <p:bg>
      <p:bgPr>
        <a:solidFill>
          <a:srgbClr val="E6E6E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ED60D54-AA29-4863-8BED-46BBC47B7113}"/>
              </a:ext>
            </a:extLst>
          </p:cNvPr>
          <p:cNvSpPr>
            <a:spLocks noGrp="1"/>
          </p:cNvSpPr>
          <p:nvPr>
            <p:ph type="title"/>
          </p:nvPr>
        </p:nvSpPr>
        <p:spPr>
          <a:xfrm>
            <a:off x="269240" y="181286"/>
            <a:ext cx="11655840" cy="899665"/>
          </a:xfrm>
        </p:spPr>
        <p:txBody>
          <a:bodyPr anchor="ctr"/>
          <a:lstStyle>
            <a:lvl1pPr marL="0" indent="0" algn="ctr">
              <a:buFontTx/>
              <a:buNone/>
              <a:defRPr sz="4313">
                <a:solidFill>
                  <a:schemeClr val="tx1"/>
                </a:solidFill>
                <a:latin typeface="+mn-lt"/>
                <a:ea typeface="+mj-ea"/>
              </a:defRPr>
            </a:lvl1pPr>
          </a:lstStyle>
          <a:p>
            <a:r>
              <a:rPr lang="ja-JP" altLang="en-US" dirty="0"/>
              <a:t>マスター タイトルの書式設定</a:t>
            </a:r>
            <a:endParaRPr lang="en-US" dirty="0"/>
          </a:p>
        </p:txBody>
      </p:sp>
      <p:grpSp>
        <p:nvGrpSpPr>
          <p:cNvPr id="27" name="Group 672">
            <a:extLst>
              <a:ext uri="{FF2B5EF4-FFF2-40B4-BE49-F238E27FC236}">
                <a16:creationId xmlns:a16="http://schemas.microsoft.com/office/drawing/2014/main" id="{FF48D5B7-6BC2-48A1-A00B-D9EE456803C2}"/>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12AA61F9-9670-41EA-A1C2-0ADF4C0F928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9F0DC49C-8980-4115-9A5E-03B2727493F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7E2251CA-75E6-4995-942F-D90B35A5162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5B9FD0EB-670A-4448-A0E8-483BEDB2A08A}"/>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4DB8AC26-13EC-460B-8D03-0ACC8378D3AD}"/>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62BF029F-9755-4996-B452-E739F4B8F1F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84312B39-72D6-46C5-9FA7-5FC963123688}"/>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1C2158CC-FDAD-4C1B-B668-A835F80E82B4}"/>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15D6E0AE-D323-4DE2-B5C5-DA34AB532FB3}"/>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D29E70F2-568C-4ABA-9EB1-7967C7F4A1DE}"/>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204B2C56-994B-4534-9B8F-06284FE95CA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FD78C6D-EC11-4ACC-90EF-69366969064C}"/>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F4730FC3-0CC1-458A-96FC-67125518802A}"/>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A3CCB589-C213-4DF8-9B56-4B0E142171B2}"/>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64C4CFA-FD29-4DF6-A0D3-84355BC247D5}"/>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AF505377-2483-48B8-9663-DF9C147E44F8}"/>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C78E4245-ABFE-4ED1-AA48-1C0AE63E519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D94DA202-CD3C-4FCC-8F18-D003FE93EEE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DCFC24B6-7269-4A65-A1E6-16A401C37C8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B7A29FB5-EC54-458D-8692-7D14B2ADBB10}"/>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00D50077-CAC2-4D20-AA2E-6B37AA4F890C}"/>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58FAE532-C2A3-40B8-BA3A-2CD97CEC1B61}"/>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217607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6E6E6"/>
        </a:solidFill>
        <a:effectLst/>
      </p:bgPr>
    </p:bg>
    <p:spTree>
      <p:nvGrpSpPr>
        <p:cNvPr id="1" name=""/>
        <p:cNvGrpSpPr/>
        <p:nvPr/>
      </p:nvGrpSpPr>
      <p:grpSpPr>
        <a:xfrm>
          <a:off x="0" y="0"/>
          <a:ext cx="0" cy="0"/>
          <a:chOff x="0" y="0"/>
          <a:chExt cx="0" cy="0"/>
        </a:xfrm>
      </p:grpSpPr>
      <p:grpSp>
        <p:nvGrpSpPr>
          <p:cNvPr id="27" name="Group 672">
            <a:extLst>
              <a:ext uri="{FF2B5EF4-FFF2-40B4-BE49-F238E27FC236}">
                <a16:creationId xmlns:a16="http://schemas.microsoft.com/office/drawing/2014/main" id="{1D43F40C-BA0D-40AB-8D96-6FEF1D2A1718}"/>
              </a:ext>
            </a:extLst>
          </p:cNvPr>
          <p:cNvGrpSpPr/>
          <p:nvPr userDrawn="1"/>
        </p:nvGrpSpPr>
        <p:grpSpPr>
          <a:xfrm>
            <a:off x="864" y="3852614"/>
            <a:ext cx="12186478" cy="3971188"/>
            <a:chOff x="0" y="3753404"/>
            <a:chExt cx="12188206" cy="3971188"/>
          </a:xfrm>
        </p:grpSpPr>
        <p:sp>
          <p:nvSpPr>
            <p:cNvPr id="28" name="Freeform: Shape 26">
              <a:extLst>
                <a:ext uri="{FF2B5EF4-FFF2-40B4-BE49-F238E27FC236}">
                  <a16:creationId xmlns:a16="http://schemas.microsoft.com/office/drawing/2014/main" id="{A20AF87A-9381-4DE5-985A-C77CAF717C5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27">
              <a:extLst>
                <a:ext uri="{FF2B5EF4-FFF2-40B4-BE49-F238E27FC236}">
                  <a16:creationId xmlns:a16="http://schemas.microsoft.com/office/drawing/2014/main" id="{388A1261-7746-49EE-8F80-F8D9A02B4ECC}"/>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0" name="Freeform: Shape 28">
              <a:extLst>
                <a:ext uri="{FF2B5EF4-FFF2-40B4-BE49-F238E27FC236}">
                  <a16:creationId xmlns:a16="http://schemas.microsoft.com/office/drawing/2014/main" id="{B20FD9C0-50AC-4122-9B44-1FB696BB4F84}"/>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9">
              <a:extLst>
                <a:ext uri="{FF2B5EF4-FFF2-40B4-BE49-F238E27FC236}">
                  <a16:creationId xmlns:a16="http://schemas.microsoft.com/office/drawing/2014/main" id="{282A9438-C6EB-4FF2-AA5A-F2731FE9714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D2CD3CDB-9AE2-4AEA-BDFC-0B674B83667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7AEB2F37-337E-4DB1-8580-66F8438C0CF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4E2F7294-FC62-42CF-B171-B932329DC8B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0DB816A8-E104-4C75-87C5-4CB54A1DBC2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6" name="Freeform: Shape 23">
              <a:extLst>
                <a:ext uri="{FF2B5EF4-FFF2-40B4-BE49-F238E27FC236}">
                  <a16:creationId xmlns:a16="http://schemas.microsoft.com/office/drawing/2014/main" id="{F1CC6D30-4476-4BD8-8159-8CAEDAF05E7D}"/>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7" name="Freeform: Shape 24">
              <a:extLst>
                <a:ext uri="{FF2B5EF4-FFF2-40B4-BE49-F238E27FC236}">
                  <a16:creationId xmlns:a16="http://schemas.microsoft.com/office/drawing/2014/main" id="{C834ADC2-42CE-47B7-95BC-9E58007CBB46}"/>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8" name="Freeform: Shape 30">
              <a:extLst>
                <a:ext uri="{FF2B5EF4-FFF2-40B4-BE49-F238E27FC236}">
                  <a16:creationId xmlns:a16="http://schemas.microsoft.com/office/drawing/2014/main" id="{A718712D-AEBC-4965-A14A-D599E5E293E6}"/>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5">
              <a:extLst>
                <a:ext uri="{FF2B5EF4-FFF2-40B4-BE49-F238E27FC236}">
                  <a16:creationId xmlns:a16="http://schemas.microsoft.com/office/drawing/2014/main" id="{67C10DEB-3EC2-4222-BB58-2B60384B278E}"/>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6">
              <a:extLst>
                <a:ext uri="{FF2B5EF4-FFF2-40B4-BE49-F238E27FC236}">
                  <a16:creationId xmlns:a16="http://schemas.microsoft.com/office/drawing/2014/main" id="{3A8548D9-355E-4E19-BAF9-1E43DFF20A9C}"/>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7">
              <a:extLst>
                <a:ext uri="{FF2B5EF4-FFF2-40B4-BE49-F238E27FC236}">
                  <a16:creationId xmlns:a16="http://schemas.microsoft.com/office/drawing/2014/main" id="{FBA52664-7B0F-4094-98A2-ADF5170E795F}"/>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2" name="Straight Connector 39">
              <a:extLst>
                <a:ext uri="{FF2B5EF4-FFF2-40B4-BE49-F238E27FC236}">
                  <a16:creationId xmlns:a16="http://schemas.microsoft.com/office/drawing/2014/main" id="{28F8AEB3-1245-4870-A555-B66FBA04FD32}"/>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3" name="Group 16">
              <a:extLst>
                <a:ext uri="{FF2B5EF4-FFF2-40B4-BE49-F238E27FC236}">
                  <a16:creationId xmlns:a16="http://schemas.microsoft.com/office/drawing/2014/main" id="{11ED9E66-FB02-4006-A807-0755CB0BAC0A}"/>
                </a:ext>
              </a:extLst>
            </p:cNvPr>
            <p:cNvGrpSpPr/>
            <p:nvPr/>
          </p:nvGrpSpPr>
          <p:grpSpPr bwMode="ltGray">
            <a:xfrm>
              <a:off x="6256117" y="5896894"/>
              <a:ext cx="1057910" cy="971314"/>
              <a:chOff x="6256117" y="5896894"/>
              <a:chExt cx="1057910" cy="971314"/>
            </a:xfrm>
          </p:grpSpPr>
          <p:sp>
            <p:nvSpPr>
              <p:cNvPr id="47" name="Freeform: Shape 17">
                <a:extLst>
                  <a:ext uri="{FF2B5EF4-FFF2-40B4-BE49-F238E27FC236}">
                    <a16:creationId xmlns:a16="http://schemas.microsoft.com/office/drawing/2014/main" id="{3D7EC128-770D-4A7D-AAA8-48230CC3CA9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8" name="Freeform: Shape 18">
                <a:extLst>
                  <a:ext uri="{FF2B5EF4-FFF2-40B4-BE49-F238E27FC236}">
                    <a16:creationId xmlns:a16="http://schemas.microsoft.com/office/drawing/2014/main" id="{BAE79AD9-1990-4A14-8122-A0E5CD2B1F7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9" name="Freeform: Shape 19">
                <a:extLst>
                  <a:ext uri="{FF2B5EF4-FFF2-40B4-BE49-F238E27FC236}">
                    <a16:creationId xmlns:a16="http://schemas.microsoft.com/office/drawing/2014/main" id="{EC5433B0-6E9C-4450-A0B6-058DB7E8BD3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44" name="Group 671">
              <a:extLst>
                <a:ext uri="{FF2B5EF4-FFF2-40B4-BE49-F238E27FC236}">
                  <a16:creationId xmlns:a16="http://schemas.microsoft.com/office/drawing/2014/main" id="{D5DC85DD-03AD-47C2-9861-2FE65088E7E4}"/>
                </a:ext>
              </a:extLst>
            </p:cNvPr>
            <p:cNvGrpSpPr/>
            <p:nvPr/>
          </p:nvGrpSpPr>
          <p:grpSpPr>
            <a:xfrm>
              <a:off x="2206716" y="5577259"/>
              <a:ext cx="2940633" cy="2147333"/>
              <a:chOff x="9399973" y="3905804"/>
              <a:chExt cx="2940633" cy="2147333"/>
            </a:xfrm>
          </p:grpSpPr>
          <p:sp>
            <p:nvSpPr>
              <p:cNvPr id="45" name="Freeform: Shape 46">
                <a:extLst>
                  <a:ext uri="{FF2B5EF4-FFF2-40B4-BE49-F238E27FC236}">
                    <a16:creationId xmlns:a16="http://schemas.microsoft.com/office/drawing/2014/main" id="{2B3A014F-6750-4628-BA5A-CDA6D94FC430}"/>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47">
                <a:extLst>
                  <a:ext uri="{FF2B5EF4-FFF2-40B4-BE49-F238E27FC236}">
                    <a16:creationId xmlns:a16="http://schemas.microsoft.com/office/drawing/2014/main" id="{AC83F44B-270F-4923-B1EE-2A93C3272C4F}"/>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531276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17732" y="5805264"/>
            <a:ext cx="11700000" cy="936104"/>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noAutofit/>
          </a:bodyPr>
          <a:lstStyle/>
          <a:p>
            <a:pPr defTabSz="914099" eaLnBrk="0" hangingPunct="0"/>
            <a:r>
              <a:rPr lang="en-US" altLang="ja-JP" sz="800" dirty="0">
                <a:cs typeface="Arial" charset="0"/>
              </a:rPr>
              <a:t>© 2018 Microsoft Corporation. All rights reserved. Microsoft, Windows, Windows Vista and other product names are or may be registered trademarks and/or trademarks in the U.S. and/or other countries.</a:t>
            </a:r>
          </a:p>
          <a:p>
            <a:pPr defTabSz="914099" eaLnBrk="0" hangingPunct="0"/>
            <a:endParaRPr lang="en-US" altLang="ja-JP" sz="800" dirty="0">
              <a:cs typeface="Arial" charset="0"/>
            </a:endParaRPr>
          </a:p>
          <a:p>
            <a:pPr defTabSz="914099" eaLnBrk="0" hangingPunct="0"/>
            <a:r>
              <a:rPr lang="en-US" altLang="ja-JP" sz="800" dirty="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800" dirty="0">
                <a:cs typeface="Arial" charset="0"/>
              </a:rPr>
            </a:br>
            <a:endParaRPr lang="en-US" altLang="ja-JP" sz="800" dirty="0">
              <a:cs typeface="Arial" charset="0"/>
            </a:endParaRPr>
          </a:p>
          <a:p>
            <a:pPr defTabSz="914099" eaLnBrk="0" hangingPunct="0"/>
            <a:r>
              <a:rPr lang="en-US" altLang="ja-JP" sz="800" dirty="0">
                <a:cs typeface="Arial" charset="0"/>
              </a:rPr>
              <a:t>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078165"/>
            <a:ext cx="3291840" cy="701671"/>
          </a:xfrm>
          <a:prstGeom prst="rect">
            <a:avLst/>
          </a:prstGeom>
        </p:spPr>
      </p:pic>
    </p:spTree>
    <p:extLst>
      <p:ext uri="{BB962C8B-B14F-4D97-AF65-F5344CB8AC3E}">
        <p14:creationId xmlns:p14="http://schemas.microsoft.com/office/powerpoint/2010/main" val="16968300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9" cstate="hqprint">
            <a:extLst>
              <a:ext uri="{28A0092B-C50C-407E-A947-70E740481C1C}">
                <a14:useLocalDpi xmlns:a14="http://schemas.microsoft.com/office/drawing/2010/main"/>
              </a:ext>
            </a:extLst>
          </a:blip>
          <a:stretch>
            <a:fillRect/>
          </a:stretch>
        </p:blipFill>
        <p:spPr>
          <a:xfrm rot="5400000">
            <a:off x="9422862" y="2885274"/>
            <a:ext cx="6724140" cy="953591"/>
          </a:xfrm>
          <a:prstGeom prst="rect">
            <a:avLst/>
          </a:prstGeom>
        </p:spPr>
      </p:pic>
    </p:spTree>
    <p:extLst>
      <p:ext uri="{BB962C8B-B14F-4D97-AF65-F5344CB8AC3E}">
        <p14:creationId xmlns:p14="http://schemas.microsoft.com/office/powerpoint/2010/main" val="478667526"/>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4" r:id="rId4"/>
    <p:sldLayoutId id="2147484125" r:id="rId5"/>
    <p:sldLayoutId id="2147484126" r:id="rId6"/>
    <p:sldLayoutId id="2147484136" r:id="rId7"/>
  </p:sldLayoutIdLst>
  <p:transition>
    <p:fade/>
  </p:transition>
  <p:txStyles>
    <p:titleStyle>
      <a:lvl1pPr algn="l" defTabSz="914367" rtl="0" eaLnBrk="1" latinLnBrk="0" hangingPunct="1">
        <a:lnSpc>
          <a:spcPct val="90000"/>
        </a:lnSpc>
        <a:spcBef>
          <a:spcPct val="0"/>
        </a:spcBef>
        <a:buNone/>
        <a:defRPr kumimoji="1" lang="en-US" sz="4400" b="0" kern="1200" cap="none" spc="-100"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3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31.tmp"/><Relationship Id="rId2" Type="http://schemas.openxmlformats.org/officeDocument/2006/relationships/tags" Target="../tags/tag3.xml"/><Relationship Id="rId16" Type="http://schemas.openxmlformats.org/officeDocument/2006/relationships/image" Target="../media/image35.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0.png"/><Relationship Id="rId5" Type="http://schemas.openxmlformats.org/officeDocument/2006/relationships/tags" Target="../tags/tag6.xml"/><Relationship Id="rId15" Type="http://schemas.openxmlformats.org/officeDocument/2006/relationships/image" Target="../media/image34.png"/><Relationship Id="rId10" Type="http://schemas.openxmlformats.org/officeDocument/2006/relationships/image" Target="../media/image28.png"/><Relationship Id="rId4" Type="http://schemas.openxmlformats.org/officeDocument/2006/relationships/tags" Target="../tags/tag5.xml"/><Relationship Id="rId9" Type="http://schemas.openxmlformats.org/officeDocument/2006/relationships/notesSlide" Target="../notesSlides/notesSlide10.xml"/><Relationship Id="rId14" Type="http://schemas.openxmlformats.org/officeDocument/2006/relationships/image" Target="../media/image3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12.xml"/><Relationship Id="rId4"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sv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slideLayout" Target="../slideLayouts/slideLayout5.xml"/><Relationship Id="rId3" Type="http://schemas.openxmlformats.org/officeDocument/2006/relationships/tags" Target="../tags/tag14.xml"/><Relationship Id="rId21" Type="http://schemas.openxmlformats.org/officeDocument/2006/relationships/image" Target="../media/image47.emf"/><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tags" Target="../tags/tag28.xml"/><Relationship Id="rId25" Type="http://schemas.openxmlformats.org/officeDocument/2006/relationships/image" Target="../media/image51.emf"/><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image" Target="../media/image46.emf"/><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image" Target="../media/image50.emf"/><Relationship Id="rId5" Type="http://schemas.openxmlformats.org/officeDocument/2006/relationships/tags" Target="../tags/tag16.xml"/><Relationship Id="rId15" Type="http://schemas.openxmlformats.org/officeDocument/2006/relationships/tags" Target="../tags/tag26.xml"/><Relationship Id="rId23" Type="http://schemas.openxmlformats.org/officeDocument/2006/relationships/image" Target="../media/image49.emf"/><Relationship Id="rId10" Type="http://schemas.openxmlformats.org/officeDocument/2006/relationships/tags" Target="../tags/tag21.xml"/><Relationship Id="rId19" Type="http://schemas.openxmlformats.org/officeDocument/2006/relationships/image" Target="../media/image45.emf"/><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image" Target="../media/image48.emf"/></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51.emf"/><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50.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49.emf"/><Relationship Id="rId5" Type="http://schemas.openxmlformats.org/officeDocument/2006/relationships/tags" Target="../tags/tag33.xml"/><Relationship Id="rId10" Type="http://schemas.openxmlformats.org/officeDocument/2006/relationships/image" Target="../media/image48.emf"/><Relationship Id="rId4" Type="http://schemas.openxmlformats.org/officeDocument/2006/relationships/tags" Target="../tags/tag32.xml"/><Relationship Id="rId9" Type="http://schemas.openxmlformats.org/officeDocument/2006/relationships/image" Target="../media/image47.emf"/></Relationships>
</file>

<file path=ppt/slides/_rels/slide23.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image" Target="../media/image50.emf"/><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image" Target="../media/image49.emf"/><Relationship Id="rId2" Type="http://schemas.openxmlformats.org/officeDocument/2006/relationships/tags" Target="../tags/tag37.xml"/><Relationship Id="rId16" Type="http://schemas.openxmlformats.org/officeDocument/2006/relationships/image" Target="../media/image48.emf"/><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image" Target="../media/image47.emf"/><Relationship Id="rId10" Type="http://schemas.openxmlformats.org/officeDocument/2006/relationships/tags" Target="../tags/tag45.xml"/><Relationship Id="rId19" Type="http://schemas.openxmlformats.org/officeDocument/2006/relationships/image" Target="../media/image51.emf"/><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3" Type="http://schemas.openxmlformats.org/officeDocument/2006/relationships/tags" Target="../tags/tag51.xml"/><Relationship Id="rId7" Type="http://schemas.openxmlformats.org/officeDocument/2006/relationships/notesSlide" Target="../notesSlides/notesSlide19.xml"/><Relationship Id="rId12" Type="http://schemas.microsoft.com/office/2007/relationships/hdphoto" Target="../media/hdphoto3.wdp"/><Relationship Id="rId17" Type="http://schemas.openxmlformats.org/officeDocument/2006/relationships/image" Target="../media/image57.png"/><Relationship Id="rId2" Type="http://schemas.openxmlformats.org/officeDocument/2006/relationships/tags" Target="../tags/tag50.xml"/><Relationship Id="rId16" Type="http://schemas.microsoft.com/office/2007/relationships/hdphoto" Target="../media/hdphoto5.wdp"/><Relationship Id="rId1" Type="http://schemas.openxmlformats.org/officeDocument/2006/relationships/tags" Target="../tags/tag49.xml"/><Relationship Id="rId6" Type="http://schemas.openxmlformats.org/officeDocument/2006/relationships/slideLayout" Target="../slideLayouts/slideLayout5.xml"/><Relationship Id="rId11" Type="http://schemas.openxmlformats.org/officeDocument/2006/relationships/image" Target="../media/image54.png"/><Relationship Id="rId5" Type="http://schemas.openxmlformats.org/officeDocument/2006/relationships/tags" Target="../tags/tag53.xml"/><Relationship Id="rId15" Type="http://schemas.openxmlformats.org/officeDocument/2006/relationships/image" Target="../media/image56.png"/><Relationship Id="rId10" Type="http://schemas.microsoft.com/office/2007/relationships/hdphoto" Target="../media/hdphoto2.wdp"/><Relationship Id="rId4" Type="http://schemas.openxmlformats.org/officeDocument/2006/relationships/tags" Target="../tags/tag52.xml"/><Relationship Id="rId9" Type="http://schemas.openxmlformats.org/officeDocument/2006/relationships/image" Target="../media/image53.png"/><Relationship Id="rId14" Type="http://schemas.microsoft.com/office/2007/relationships/hdphoto" Target="../media/hdphoto4.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slideLayout" Target="../slideLayouts/slideLayout5.xml"/><Relationship Id="rId18" Type="http://schemas.openxmlformats.org/officeDocument/2006/relationships/image" Target="../media/image61.png"/><Relationship Id="rId3" Type="http://schemas.openxmlformats.org/officeDocument/2006/relationships/tags" Target="../tags/tag56.xml"/><Relationship Id="rId21" Type="http://schemas.openxmlformats.org/officeDocument/2006/relationships/image" Target="../media/image63.png"/><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image" Target="../media/image60.png"/><Relationship Id="rId2" Type="http://schemas.openxmlformats.org/officeDocument/2006/relationships/tags" Target="../tags/tag55.xml"/><Relationship Id="rId16" Type="http://schemas.openxmlformats.org/officeDocument/2006/relationships/image" Target="../media/image59.svg"/><Relationship Id="rId20" Type="http://schemas.openxmlformats.org/officeDocument/2006/relationships/image" Target="../media/image25.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24" Type="http://schemas.openxmlformats.org/officeDocument/2006/relationships/image" Target="../media/image66.png"/><Relationship Id="rId5" Type="http://schemas.openxmlformats.org/officeDocument/2006/relationships/tags" Target="../tags/tag58.xml"/><Relationship Id="rId15" Type="http://schemas.openxmlformats.org/officeDocument/2006/relationships/image" Target="../media/image58.png"/><Relationship Id="rId23" Type="http://schemas.openxmlformats.org/officeDocument/2006/relationships/image" Target="../media/image65.png"/><Relationship Id="rId10" Type="http://schemas.openxmlformats.org/officeDocument/2006/relationships/tags" Target="../tags/tag63.xml"/><Relationship Id="rId19" Type="http://schemas.openxmlformats.org/officeDocument/2006/relationships/image" Target="../media/image62.png"/><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notesSlide" Target="../notesSlides/notesSlide21.xml"/><Relationship Id="rId22"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18" Type="http://schemas.openxmlformats.org/officeDocument/2006/relationships/image" Target="../media/image50.emf"/><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image" Target="../media/image49.emf"/><Relationship Id="rId2" Type="http://schemas.openxmlformats.org/officeDocument/2006/relationships/tags" Target="../tags/tag67.xml"/><Relationship Id="rId16" Type="http://schemas.openxmlformats.org/officeDocument/2006/relationships/image" Target="../media/image48.emf"/><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image" Target="../media/image47.emf"/><Relationship Id="rId10" Type="http://schemas.openxmlformats.org/officeDocument/2006/relationships/tags" Target="../tags/tag75.xml"/><Relationship Id="rId19" Type="http://schemas.openxmlformats.org/officeDocument/2006/relationships/image" Target="../media/image51.emf"/><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svg"/><Relationship Id="rId9"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2" Type="http://schemas.openxmlformats.org/officeDocument/2006/relationships/tags" Target="../tags/tag80.xml"/><Relationship Id="rId16" Type="http://schemas.openxmlformats.org/officeDocument/2006/relationships/notesSlide" Target="../notesSlides/notesSlide27.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slideLayout" Target="../slideLayouts/slideLayout5.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 Id="rId9" Type="http://schemas.openxmlformats.org/officeDocument/2006/relationships/image" Target="../media/image75.jp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7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9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5.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6" Type="http://schemas.openxmlformats.org/officeDocument/2006/relationships/image" Target="../media/image80.png"/><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5" Type="http://schemas.openxmlformats.org/officeDocument/2006/relationships/image" Target="../media/image79.jpg"/><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eg"/><Relationship Id="rId7"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eg"/><Relationship Id="rId9" Type="http://schemas.openxmlformats.org/officeDocument/2006/relationships/image" Target="../media/image20.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22379CC0-455B-4759-B053-CAB946EE134D}"/>
              </a:ext>
            </a:extLst>
          </p:cNvPr>
          <p:cNvSpPr>
            <a:spLocks noGrp="1"/>
          </p:cNvSpPr>
          <p:nvPr>
            <p:ph type="title"/>
          </p:nvPr>
        </p:nvSpPr>
        <p:spPr/>
        <p:txBody>
          <a:bodyPr anchor="b"/>
          <a:lstStyle/>
          <a:p>
            <a:r>
              <a:rPr lang="ja-JP" altLang="en-US" dirty="0"/>
              <a:t>最新、つまり、</a:t>
            </a:r>
            <a:br>
              <a:rPr lang="en-US" altLang="ja-JP" dirty="0"/>
            </a:br>
            <a:r>
              <a:rPr lang="ja-JP" altLang="en-US" sz="7200" dirty="0">
                <a:solidFill>
                  <a:srgbClr val="FF0000"/>
                </a:solidFill>
              </a:rPr>
              <a:t>最短</a:t>
            </a:r>
            <a:r>
              <a:rPr lang="ja-JP" altLang="en-US" dirty="0"/>
              <a:t>で開発できる</a:t>
            </a:r>
            <a:br>
              <a:rPr lang="en-US" altLang="ja-JP" dirty="0"/>
            </a:br>
            <a:r>
              <a:rPr lang="en-US" altLang="ja-JP" sz="7200" dirty="0">
                <a:solidFill>
                  <a:srgbClr val="FF0000"/>
                </a:solidFill>
              </a:rPr>
              <a:t>AI</a:t>
            </a:r>
            <a:r>
              <a:rPr lang="en-US" altLang="ja-JP" dirty="0"/>
              <a:t> </a:t>
            </a:r>
            <a:r>
              <a:rPr lang="ja-JP" altLang="en-US" dirty="0"/>
              <a:t>アプリケーション開発</a:t>
            </a:r>
          </a:p>
        </p:txBody>
      </p:sp>
      <p:sp>
        <p:nvSpPr>
          <p:cNvPr id="3" name="テキスト プレースホルダー 2">
            <a:extLst>
              <a:ext uri="{FF2B5EF4-FFF2-40B4-BE49-F238E27FC236}">
                <a16:creationId xmlns:a16="http://schemas.microsoft.com/office/drawing/2014/main" id="{B107B297-C197-4F9C-A4FC-7CF4086B2E3E}"/>
              </a:ext>
            </a:extLst>
          </p:cNvPr>
          <p:cNvSpPr>
            <a:spLocks noGrp="1"/>
          </p:cNvSpPr>
          <p:nvPr>
            <p:ph type="body" sz="quarter" idx="14"/>
          </p:nvPr>
        </p:nvSpPr>
        <p:spPr/>
        <p:txBody>
          <a:bodyPr/>
          <a:lstStyle/>
          <a:p>
            <a:r>
              <a:rPr kumimoji="1" lang="ja-JP" altLang="en-US" dirty="0"/>
              <a:t>畠山 大有 </a:t>
            </a:r>
            <a:r>
              <a:rPr kumimoji="1" lang="en-US" altLang="ja-JP" dirty="0"/>
              <a:t>| Daiyu Hatakeyama | dahatake</a:t>
            </a:r>
            <a:endParaRPr kumimoji="1" lang="ja-JP" altLang="en-US" dirty="0"/>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kumimoji="1" lang="ja-JP" altLang="en-US" dirty="0"/>
              <a:t>日本マイクロソフト株式会社</a:t>
            </a:r>
            <a:endParaRPr kumimoji="1" lang="en-US" altLang="ja-JP" dirty="0"/>
          </a:p>
          <a:p>
            <a:r>
              <a:rPr lang="ja-JP" altLang="en-US" dirty="0"/>
              <a:t>プリンシパル ソフトウェア デベロップメント エンジニア</a:t>
            </a:r>
            <a:endParaRPr kumimoji="1" lang="ja-JP" altLang="en-US" dirty="0"/>
          </a:p>
        </p:txBody>
      </p:sp>
      <p:sp>
        <p:nvSpPr>
          <p:cNvPr id="5" name="テキスト プレースホルダー 4">
            <a:extLst>
              <a:ext uri="{FF2B5EF4-FFF2-40B4-BE49-F238E27FC236}">
                <a16:creationId xmlns:a16="http://schemas.microsoft.com/office/drawing/2014/main" id="{CDA06CAF-80E2-40C9-8C80-F7281C44A997}"/>
              </a:ext>
            </a:extLst>
          </p:cNvPr>
          <p:cNvSpPr>
            <a:spLocks noGrp="1"/>
          </p:cNvSpPr>
          <p:nvPr>
            <p:ph type="body" sz="quarter" idx="4294967295"/>
          </p:nvPr>
        </p:nvSpPr>
        <p:spPr>
          <a:xfrm>
            <a:off x="7470775" y="111125"/>
            <a:ext cx="4721225" cy="831850"/>
          </a:xfrm>
        </p:spPr>
        <p:txBody>
          <a:bodyPr/>
          <a:lstStyle/>
          <a:p>
            <a:r>
              <a:rPr kumimoji="1" lang="en-US" altLang="ja-JP" dirty="0"/>
              <a:t>DA00</a:t>
            </a:r>
            <a:endParaRPr kumimoji="1" lang="ja-JP" altLang="en-US" dirty="0"/>
          </a:p>
        </p:txBody>
      </p:sp>
    </p:spTree>
    <p:extLst>
      <p:ext uri="{BB962C8B-B14F-4D97-AF65-F5344CB8AC3E}">
        <p14:creationId xmlns:p14="http://schemas.microsoft.com/office/powerpoint/2010/main" val="418221702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998599" y="4156788"/>
            <a:ext cx="3145690" cy="871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511824" y="4364537"/>
            <a:ext cx="3145690" cy="456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328248" y="3949038"/>
            <a:ext cx="3145690" cy="1287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4771809" y="2204864"/>
            <a:ext cx="2625720" cy="369332"/>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386825" y="2204864"/>
            <a:ext cx="2369239" cy="369332"/>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691627" y="2204864"/>
            <a:ext cx="2418932" cy="369332"/>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080520" y="2924311"/>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593745" y="2924311"/>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10169" y="2862756"/>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 name="タイトル 6">
            <a:extLst>
              <a:ext uri="{FF2B5EF4-FFF2-40B4-BE49-F238E27FC236}">
                <a16:creationId xmlns:a16="http://schemas.microsoft.com/office/drawing/2014/main" id="{CC2DA80A-3F0C-4F37-B119-AE0A72DE7428}"/>
              </a:ext>
            </a:extLst>
          </p:cNvPr>
          <p:cNvSpPr>
            <a:spLocks noGrp="1"/>
          </p:cNvSpPr>
          <p:nvPr>
            <p:ph type="title"/>
          </p:nvPr>
        </p:nvSpPr>
        <p:spPr/>
        <p:txBody>
          <a:bodyPr/>
          <a:lstStyle/>
          <a:p>
            <a:r>
              <a:rPr kumimoji="1" lang="en-US" altLang="ja-JP" dirty="0"/>
              <a:t>Azure AI</a:t>
            </a:r>
            <a:endParaRPr kumimoji="1" lang="ja-JP" altLang="en-US" dirty="0"/>
          </a:p>
        </p:txBody>
      </p:sp>
      <p:sp>
        <p:nvSpPr>
          <p:cNvPr id="2" name="正方形/長方形 1">
            <a:extLst>
              <a:ext uri="{FF2B5EF4-FFF2-40B4-BE49-F238E27FC236}">
                <a16:creationId xmlns:a16="http://schemas.microsoft.com/office/drawing/2014/main" id="{4A91FAAD-D676-4B50-BBCE-7EC836BF568A}"/>
              </a:ext>
            </a:extLst>
          </p:cNvPr>
          <p:cNvSpPr/>
          <p:nvPr/>
        </p:nvSpPr>
        <p:spPr bwMode="auto">
          <a:xfrm>
            <a:off x="998600" y="2060848"/>
            <a:ext cx="3194590" cy="3384376"/>
          </a:xfrm>
          <a:prstGeom prst="rect">
            <a:avLst/>
          </a:prstGeom>
          <a:noFill/>
          <a:ln w="28575">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2241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custDataLst>
              <p:tags r:id="rId1"/>
            </p:custDataLst>
          </p:nvPr>
        </p:nvSpPr>
        <p:spPr bwMode="auto">
          <a:xfrm>
            <a:off x="5855283" y="0"/>
            <a:ext cx="6311317"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idx="4294967295"/>
          </p:nvPr>
        </p:nvSpPr>
        <p:spPr>
          <a:xfrm>
            <a:off x="582734" y="360363"/>
            <a:ext cx="3209804" cy="747712"/>
          </a:xfrm>
        </p:spPr>
        <p:txBody>
          <a:bodyPr>
            <a:normAutofit fontScale="90000"/>
          </a:bodyPr>
          <a:lstStyle/>
          <a:p>
            <a:r>
              <a:rPr lang="en-US" altLang="en-US" sz="3600" dirty="0"/>
              <a:t>Cognitive Services</a:t>
            </a:r>
            <a:endParaRPr lang="en-US" sz="3600" dirty="0"/>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464156" y="457200"/>
            <a:ext cx="572784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t>Bot Service</a:t>
            </a:r>
            <a:endParaRPr kumimoji="0" lang="en-US" sz="2400" b="1" i="0" u="none" strike="noStrike" kern="1200" cap="none" spc="-49" normalizeH="0" baseline="0" noProof="0" dirty="0">
              <a:ln w="3175">
                <a:noFill/>
              </a:ln>
              <a:solidFill>
                <a:srgbClr val="FFFFFF"/>
              </a:solidFill>
              <a:effectLst/>
              <a:uLnTx/>
              <a:uFillTx/>
              <a:latin typeface="Segoe UI Semibold"/>
              <a:ea typeface="+mn-ea"/>
              <a:cs typeface="Segoe UI Semilight" panose="020B0402040204020203" pitchFamily="34" charset="0"/>
            </a:endParaRPr>
          </a:p>
        </p:txBody>
      </p:sp>
      <p:sp>
        <p:nvSpPr>
          <p:cNvPr id="16" name="TextBox 15">
            <a:extLst>
              <a:ext uri="{FF2B5EF4-FFF2-40B4-BE49-F238E27FC236}">
                <a16:creationId xmlns:a16="http://schemas.microsoft.com/office/drawing/2014/main" id="{F019E3DF-3FA9-4A42-A9D4-16BF85492A88}"/>
              </a:ext>
            </a:extLst>
          </p:cNvPr>
          <p:cNvSpPr txBox="1"/>
          <p:nvPr/>
        </p:nvSpPr>
        <p:spPr>
          <a:xfrm>
            <a:off x="582734" y="1979802"/>
            <a:ext cx="4770016" cy="1692771"/>
          </a:xfrm>
          <a:prstGeom prst="rect">
            <a:avLst/>
          </a:prstGeom>
          <a:noFill/>
        </p:spPr>
        <p:txBody>
          <a:bodyPr wrap="square" lIns="0" tIns="0" rIns="0" bIns="0" rtlCol="0">
            <a:spAutoFit/>
          </a:bodyPr>
          <a:lstStyle/>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Microsoft </a:t>
            </a:r>
            <a:r>
              <a:rPr kumimoji="0" lang="ja-JP" altLang="en-US" sz="2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で学習させ公開している</a:t>
            </a:r>
            <a:br>
              <a:rPr kumimoji="0" lang="en-US" altLang="ja-JP" sz="2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br>
            <a:r>
              <a:rPr kumimoji="0" lang="en-US" sz="2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pre-trained AI</a:t>
            </a:r>
          </a:p>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ja-JP" altLang="en-US" sz="2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容易なカスタマイズ</a:t>
            </a:r>
            <a:endParaRPr kumimoji="0" lang="en-US" sz="2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endParaRPr>
          </a:p>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ja-JP" alt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多様なプログラミング言語の</a:t>
            </a:r>
            <a:r>
              <a:rPr kumimoji="0" lang="ja-JP" altLang="en-US" sz="2000" kern="0" dirty="0">
                <a:ln w="3175">
                  <a:noFill/>
                </a:ln>
                <a:solidFill>
                  <a:srgbClr val="0070C0"/>
                </a:solidFill>
                <a:latin typeface="Segoe UI" panose="020B0502040204020203" pitchFamily="34" charset="0"/>
                <a:cs typeface="Segoe UI" panose="020B0502040204020203" pitchFamily="34" charset="0"/>
              </a:rPr>
              <a:t>サポート</a:t>
            </a:r>
            <a:endPar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52" name="TextBox 51">
            <a:extLst>
              <a:ext uri="{FF2B5EF4-FFF2-40B4-BE49-F238E27FC236}">
                <a16:creationId xmlns:a16="http://schemas.microsoft.com/office/drawing/2014/main" id="{E96D686B-0131-451D-BDC9-887B17626DD6}"/>
              </a:ext>
            </a:extLst>
          </p:cNvPr>
          <p:cNvSpPr txBox="1"/>
          <p:nvPr/>
        </p:nvSpPr>
        <p:spPr>
          <a:xfrm>
            <a:off x="6451552" y="1979802"/>
            <a:ext cx="5384800"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FFFFFF"/>
                </a:solidFill>
                <a:effectLst/>
                <a:uLnTx/>
                <a:uFillTx/>
                <a:latin typeface="Segoe UI"/>
                <a:ea typeface="+mn-ea"/>
                <a:cs typeface="+mn-cs"/>
              </a:rPr>
              <a:t>テンプレートベースの多様な言語での開発</a:t>
            </a:r>
            <a:endParaRPr kumimoji="0" lang="en-US" altLang="ja-JP"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altLang="ja-JP" sz="2000" dirty="0">
              <a:solidFill>
                <a:srgbClr val="FFFFFF"/>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FFFFFF"/>
                </a:solidFill>
                <a:effectLst/>
                <a:uLnTx/>
                <a:uFillTx/>
                <a:latin typeface="Segoe UI"/>
                <a:ea typeface="+mn-ea"/>
                <a:cs typeface="+mn-cs"/>
              </a:rPr>
              <a:t>多様な </a:t>
            </a:r>
            <a:r>
              <a:rPr kumimoji="0" lang="en-US" altLang="ja-JP" sz="2000" b="0" i="0" u="none" strike="noStrike" kern="1200" cap="none" spc="0" normalizeH="0" baseline="0" noProof="0" dirty="0">
                <a:ln>
                  <a:noFill/>
                </a:ln>
                <a:solidFill>
                  <a:srgbClr val="FFFFFF"/>
                </a:solidFill>
                <a:effectLst/>
                <a:uLnTx/>
                <a:uFillTx/>
                <a:latin typeface="Segoe UI"/>
                <a:ea typeface="+mn-ea"/>
                <a:cs typeface="+mn-cs"/>
              </a:rPr>
              <a:t>Bot Skill </a:t>
            </a:r>
            <a:r>
              <a:rPr kumimoji="0" lang="ja-JP" altLang="en-US" sz="2000" b="0" i="0" u="none" strike="noStrike" kern="1200" cap="none" spc="0" normalizeH="0" baseline="0" noProof="0" dirty="0">
                <a:ln>
                  <a:noFill/>
                </a:ln>
                <a:solidFill>
                  <a:srgbClr val="FFFFFF"/>
                </a:solidFill>
                <a:effectLst/>
                <a:uLnTx/>
                <a:uFillTx/>
                <a:latin typeface="Segoe UI"/>
                <a:ea typeface="+mn-ea"/>
                <a:cs typeface="+mn-cs"/>
              </a:rPr>
              <a:t>の接続先のサポート</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BDC39377-645B-4503-B62C-7180EA15B68D}"/>
              </a:ext>
            </a:extLst>
          </p:cNvPr>
          <p:cNvGrpSpPr/>
          <p:nvPr/>
        </p:nvGrpSpPr>
        <p:grpSpPr>
          <a:xfrm>
            <a:off x="5598025" y="2543531"/>
            <a:ext cx="565312" cy="565312"/>
            <a:chOff x="5664926" y="3703417"/>
            <a:chExt cx="565312" cy="565312"/>
          </a:xfrm>
        </p:grpSpPr>
        <p:sp>
          <p:nvSpPr>
            <p:cNvPr id="8" name="Oval 7">
              <a:extLst>
                <a:ext uri="{FF2B5EF4-FFF2-40B4-BE49-F238E27FC236}">
                  <a16:creationId xmlns:a16="http://schemas.microsoft.com/office/drawing/2014/main" id="{6AB647C3-34B8-4C50-BC98-79A4E40013A9}"/>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accent6"/>
                </a:solidFill>
                <a:effectLst/>
                <a:uLnTx/>
                <a:uFillTx/>
                <a:latin typeface="Segoe UI Semilight"/>
                <a:ea typeface="Segoe UI" pitchFamily="34" charset="0"/>
                <a:cs typeface="Segoe UI" pitchFamily="34" charset="0"/>
              </a:endParaRPr>
            </a:p>
          </p:txBody>
        </p:sp>
        <p:sp>
          <p:nvSpPr>
            <p:cNvPr id="9" name="Cross 8">
              <a:extLst>
                <a:ext uri="{FF2B5EF4-FFF2-40B4-BE49-F238E27FC236}">
                  <a16:creationId xmlns:a16="http://schemas.microsoft.com/office/drawing/2014/main" id="{E9EABA72-1F56-46EB-B5BA-3C185F4C3372}"/>
                </a:ext>
              </a:extLst>
            </p:cNvPr>
            <p:cNvSpPr/>
            <p:nvPr/>
          </p:nvSpPr>
          <p:spPr bwMode="auto">
            <a:xfrm>
              <a:off x="5819751" y="3859854"/>
              <a:ext cx="252436" cy="252436"/>
            </a:xfrm>
            <a:prstGeom prst="plus">
              <a:avLst>
                <a:gd name="adj" fmla="val 42355"/>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6"/>
                </a:solidFill>
                <a:effectLst/>
                <a:uLnTx/>
                <a:uFillTx/>
                <a:latin typeface="Segoe UI Semilight"/>
                <a:ea typeface="Segoe UI" pitchFamily="34" charset="0"/>
                <a:cs typeface="Segoe UI" pitchFamily="34" charset="0"/>
              </a:endParaRPr>
            </a:p>
          </p:txBody>
        </p:sp>
      </p:grpSp>
      <p:sp>
        <p:nvSpPr>
          <p:cNvPr id="10" name="Freeform: Shape 9">
            <a:extLst>
              <a:ext uri="{FF2B5EF4-FFF2-40B4-BE49-F238E27FC236}">
                <a16:creationId xmlns:a16="http://schemas.microsoft.com/office/drawing/2014/main" id="{5E72D34D-133B-490A-B332-3436F7F92132}"/>
              </a:ext>
            </a:extLst>
          </p:cNvPr>
          <p:cNvSpPr/>
          <p:nvPr/>
        </p:nvSpPr>
        <p:spPr>
          <a:xfrm>
            <a:off x="10798427" y="4100757"/>
            <a:ext cx="31488" cy="31750"/>
          </a:xfrm>
          <a:custGeom>
            <a:avLst/>
            <a:gdLst>
              <a:gd name="connsiteX0" fmla="*/ 17554 w 31487"/>
              <a:gd name="connsiteY0" fmla="*/ 1230 h 31750"/>
              <a:gd name="connsiteX1" fmla="*/ 33731 w 31487"/>
              <a:gd name="connsiteY1" fmla="*/ 17700 h 31750"/>
              <a:gd name="connsiteX2" fmla="*/ 17397 w 31487"/>
              <a:gd name="connsiteY2" fmla="*/ 34012 h 31750"/>
              <a:gd name="connsiteX3" fmla="*/ 1220 w 31487"/>
              <a:gd name="connsiteY3" fmla="*/ 17621 h 31750"/>
              <a:gd name="connsiteX4" fmla="*/ 17475 w 31487"/>
              <a:gd name="connsiteY4" fmla="*/ 1230 h 31750"/>
              <a:gd name="connsiteX5" fmla="*/ 17554 w 31487"/>
              <a:gd name="connsiteY5" fmla="*/ 123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7" h="31750">
                <a:moveTo>
                  <a:pt x="17554" y="1230"/>
                </a:moveTo>
                <a:cubicBezTo>
                  <a:pt x="26532" y="1274"/>
                  <a:pt x="33774" y="8648"/>
                  <a:pt x="33731" y="17700"/>
                </a:cubicBezTo>
                <a:cubicBezTo>
                  <a:pt x="33687" y="26753"/>
                  <a:pt x="26374" y="34056"/>
                  <a:pt x="17397" y="34012"/>
                </a:cubicBezTo>
                <a:cubicBezTo>
                  <a:pt x="8450" y="33968"/>
                  <a:pt x="1220" y="26642"/>
                  <a:pt x="1220" y="17621"/>
                </a:cubicBezTo>
                <a:cubicBezTo>
                  <a:pt x="1220" y="8568"/>
                  <a:pt x="8497" y="1230"/>
                  <a:pt x="17475" y="1230"/>
                </a:cubicBezTo>
                <a:cubicBezTo>
                  <a:pt x="17503" y="1230"/>
                  <a:pt x="17526" y="1230"/>
                  <a:pt x="17554" y="1230"/>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1969FBA-E479-4864-88A2-63E789EB424B}"/>
              </a:ext>
            </a:extLst>
          </p:cNvPr>
          <p:cNvSpPr/>
          <p:nvPr/>
        </p:nvSpPr>
        <p:spPr>
          <a:xfrm>
            <a:off x="10653878" y="4068916"/>
            <a:ext cx="31488" cy="107156"/>
          </a:xfrm>
          <a:custGeom>
            <a:avLst/>
            <a:gdLst>
              <a:gd name="connsiteX0" fmla="*/ 30485 w 31487"/>
              <a:gd name="connsiteY0" fmla="*/ 17196 h 107156"/>
              <a:gd name="connsiteX1" fmla="*/ 30485 w 31487"/>
              <a:gd name="connsiteY1" fmla="*/ 16760 h 107156"/>
              <a:gd name="connsiteX2" fmla="*/ 16622 w 31487"/>
              <a:gd name="connsiteY2" fmla="*/ 1250 h 107156"/>
              <a:gd name="connsiteX3" fmla="*/ 1240 w 31487"/>
              <a:gd name="connsiteY3" fmla="*/ 15228 h 107156"/>
              <a:gd name="connsiteX4" fmla="*/ 1240 w 31487"/>
              <a:gd name="connsiteY4" fmla="*/ 16760 h 107156"/>
              <a:gd name="connsiteX5" fmla="*/ 1240 w 31487"/>
              <a:gd name="connsiteY5" fmla="*/ 17077 h 107156"/>
              <a:gd name="connsiteX6" fmla="*/ 1240 w 31487"/>
              <a:gd name="connsiteY6" fmla="*/ 17077 h 107156"/>
              <a:gd name="connsiteX7" fmla="*/ 1240 w 31487"/>
              <a:gd name="connsiteY7" fmla="*/ 91333 h 107156"/>
              <a:gd name="connsiteX8" fmla="*/ 1437 w 31487"/>
              <a:gd name="connsiteY8" fmla="*/ 91333 h 107156"/>
              <a:gd name="connsiteX9" fmla="*/ 15300 w 31487"/>
              <a:gd name="connsiteY9" fmla="*/ 106843 h 107156"/>
              <a:gd name="connsiteX10" fmla="*/ 30681 w 31487"/>
              <a:gd name="connsiteY10" fmla="*/ 92865 h 107156"/>
              <a:gd name="connsiteX11" fmla="*/ 30681 w 31487"/>
              <a:gd name="connsiteY11" fmla="*/ 91333 h 107156"/>
              <a:gd name="connsiteX12" fmla="*/ 30681 w 31487"/>
              <a:gd name="connsiteY12" fmla="*/ 91333 h 107156"/>
              <a:gd name="connsiteX13" fmla="*/ 30681 w 31487"/>
              <a:gd name="connsiteY13" fmla="*/ 17196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87" h="107156">
                <a:moveTo>
                  <a:pt x="30485" y="17196"/>
                </a:moveTo>
                <a:lnTo>
                  <a:pt x="30485" y="16760"/>
                </a:lnTo>
                <a:cubicBezTo>
                  <a:pt x="30902" y="8616"/>
                  <a:pt x="24699" y="1675"/>
                  <a:pt x="16622" y="1250"/>
                </a:cubicBezTo>
                <a:cubicBezTo>
                  <a:pt x="8546" y="829"/>
                  <a:pt x="1658" y="7088"/>
                  <a:pt x="1240" y="15228"/>
                </a:cubicBezTo>
                <a:cubicBezTo>
                  <a:pt x="1213" y="15740"/>
                  <a:pt x="1213" y="16252"/>
                  <a:pt x="1240" y="16760"/>
                </a:cubicBezTo>
                <a:lnTo>
                  <a:pt x="1240" y="17077"/>
                </a:lnTo>
                <a:lnTo>
                  <a:pt x="1240" y="17077"/>
                </a:lnTo>
                <a:lnTo>
                  <a:pt x="1240" y="91333"/>
                </a:lnTo>
                <a:lnTo>
                  <a:pt x="1437" y="91333"/>
                </a:lnTo>
                <a:cubicBezTo>
                  <a:pt x="1020" y="99477"/>
                  <a:pt x="7223" y="106418"/>
                  <a:pt x="15300" y="106843"/>
                </a:cubicBezTo>
                <a:cubicBezTo>
                  <a:pt x="23376" y="107263"/>
                  <a:pt x="30264" y="101004"/>
                  <a:pt x="30681" y="92865"/>
                </a:cubicBezTo>
                <a:cubicBezTo>
                  <a:pt x="30709" y="92353"/>
                  <a:pt x="30709" y="91841"/>
                  <a:pt x="30681" y="91333"/>
                </a:cubicBezTo>
                <a:lnTo>
                  <a:pt x="30681" y="91333"/>
                </a:lnTo>
                <a:lnTo>
                  <a:pt x="30681" y="17196"/>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017E808-0529-4740-AB5B-9743A0684A36}"/>
              </a:ext>
            </a:extLst>
          </p:cNvPr>
          <p:cNvSpPr/>
          <p:nvPr/>
        </p:nvSpPr>
        <p:spPr>
          <a:xfrm>
            <a:off x="10547943" y="4030423"/>
            <a:ext cx="90527" cy="142875"/>
          </a:xfrm>
          <a:custGeom>
            <a:avLst/>
            <a:gdLst>
              <a:gd name="connsiteX0" fmla="*/ 87102 w 90526"/>
              <a:gd name="connsiteY0" fmla="*/ 121253 h 142875"/>
              <a:gd name="connsiteX1" fmla="*/ 60259 w 90526"/>
              <a:gd name="connsiteY1" fmla="*/ 84741 h 142875"/>
              <a:gd name="connsiteX2" fmla="*/ 79467 w 90526"/>
              <a:gd name="connsiteY2" fmla="*/ 65651 h 142875"/>
              <a:gd name="connsiteX3" fmla="*/ 79467 w 90526"/>
              <a:gd name="connsiteY3" fmla="*/ 65651 h 142875"/>
              <a:gd name="connsiteX4" fmla="*/ 79010 w 90526"/>
              <a:gd name="connsiteY4" fmla="*/ 44553 h 142875"/>
              <a:gd name="connsiteX5" fmla="*/ 68800 w 90526"/>
              <a:gd name="connsiteY5" fmla="*/ 40410 h 142875"/>
              <a:gd name="connsiteX6" fmla="*/ 68800 w 90526"/>
              <a:gd name="connsiteY6" fmla="*/ 40410 h 142875"/>
              <a:gd name="connsiteX7" fmla="*/ 57858 w 90526"/>
              <a:gd name="connsiteY7" fmla="*/ 45331 h 142875"/>
              <a:gd name="connsiteX8" fmla="*/ 57858 w 90526"/>
              <a:gd name="connsiteY8" fmla="*/ 45331 h 142875"/>
              <a:gd name="connsiteX9" fmla="*/ 30582 w 90526"/>
              <a:gd name="connsiteY9" fmla="*/ 72279 h 142875"/>
              <a:gd name="connsiteX10" fmla="*/ 30582 w 90526"/>
              <a:gd name="connsiteY10" fmla="*/ 17470 h 142875"/>
              <a:gd name="connsiteX11" fmla="*/ 30582 w 90526"/>
              <a:gd name="connsiteY11" fmla="*/ 17470 h 142875"/>
              <a:gd name="connsiteX12" fmla="*/ 30582 w 90526"/>
              <a:gd name="connsiteY12" fmla="*/ 16637 h 142875"/>
              <a:gd name="connsiteX13" fmla="*/ 16834 w 90526"/>
              <a:gd name="connsiteY13" fmla="*/ 1250 h 142875"/>
              <a:gd name="connsiteX14" fmla="*/ 1574 w 90526"/>
              <a:gd name="connsiteY14" fmla="*/ 15113 h 142875"/>
              <a:gd name="connsiteX15" fmla="*/ 1574 w 90526"/>
              <a:gd name="connsiteY15" fmla="*/ 16637 h 142875"/>
              <a:gd name="connsiteX16" fmla="*/ 1574 w 90526"/>
              <a:gd name="connsiteY16" fmla="*/ 17153 h 142875"/>
              <a:gd name="connsiteX17" fmla="*/ 1220 w 90526"/>
              <a:gd name="connsiteY17" fmla="*/ 17153 h 142875"/>
              <a:gd name="connsiteX18" fmla="*/ 1220 w 90526"/>
              <a:gd name="connsiteY18" fmla="*/ 129627 h 142875"/>
              <a:gd name="connsiteX19" fmla="*/ 1574 w 90526"/>
              <a:gd name="connsiteY19" fmla="*/ 129627 h 142875"/>
              <a:gd name="connsiteX20" fmla="*/ 1574 w 90526"/>
              <a:gd name="connsiteY20" fmla="*/ 129905 h 142875"/>
              <a:gd name="connsiteX21" fmla="*/ 15606 w 90526"/>
              <a:gd name="connsiteY21" fmla="*/ 144887 h 142875"/>
              <a:gd name="connsiteX22" fmla="*/ 30464 w 90526"/>
              <a:gd name="connsiteY22" fmla="*/ 130739 h 142875"/>
              <a:gd name="connsiteX23" fmla="*/ 30661 w 90526"/>
              <a:gd name="connsiteY23" fmla="*/ 130739 h 142875"/>
              <a:gd name="connsiteX24" fmla="*/ 30661 w 90526"/>
              <a:gd name="connsiteY24" fmla="*/ 111331 h 142875"/>
              <a:gd name="connsiteX25" fmla="*/ 38100 w 90526"/>
              <a:gd name="connsiteY25" fmla="*/ 104346 h 142875"/>
              <a:gd name="connsiteX26" fmla="*/ 62424 w 90526"/>
              <a:gd name="connsiteY26" fmla="*/ 137128 h 142875"/>
              <a:gd name="connsiteX27" fmla="*/ 75137 w 90526"/>
              <a:gd name="connsiteY27" fmla="*/ 144669 h 142875"/>
              <a:gd name="connsiteX28" fmla="*/ 89826 w 90526"/>
              <a:gd name="connsiteY28" fmla="*/ 129401 h 142875"/>
              <a:gd name="connsiteX29" fmla="*/ 87457 w 90526"/>
              <a:gd name="connsiteY29" fmla="*/ 12149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526" h="142875">
                <a:moveTo>
                  <a:pt x="87102" y="121253"/>
                </a:moveTo>
                <a:lnTo>
                  <a:pt x="60259" y="84741"/>
                </a:lnTo>
                <a:lnTo>
                  <a:pt x="79467" y="65651"/>
                </a:lnTo>
                <a:lnTo>
                  <a:pt x="79467" y="65651"/>
                </a:lnTo>
                <a:cubicBezTo>
                  <a:pt x="85119" y="59698"/>
                  <a:pt x="84914" y="50252"/>
                  <a:pt x="79010" y="44553"/>
                </a:cubicBezTo>
                <a:cubicBezTo>
                  <a:pt x="76263" y="41898"/>
                  <a:pt x="72606" y="40418"/>
                  <a:pt x="68800" y="40410"/>
                </a:cubicBezTo>
                <a:lnTo>
                  <a:pt x="68800" y="40410"/>
                </a:lnTo>
                <a:cubicBezTo>
                  <a:pt x="64620" y="40382"/>
                  <a:pt x="60629" y="42176"/>
                  <a:pt x="57858" y="45331"/>
                </a:cubicBezTo>
                <a:lnTo>
                  <a:pt x="57858" y="45331"/>
                </a:lnTo>
                <a:lnTo>
                  <a:pt x="30582" y="72279"/>
                </a:lnTo>
                <a:lnTo>
                  <a:pt x="30582" y="17470"/>
                </a:lnTo>
                <a:lnTo>
                  <a:pt x="30582" y="17470"/>
                </a:lnTo>
                <a:cubicBezTo>
                  <a:pt x="30602" y="17193"/>
                  <a:pt x="30602" y="16915"/>
                  <a:pt x="30582" y="16637"/>
                </a:cubicBezTo>
                <a:cubicBezTo>
                  <a:pt x="30999" y="8561"/>
                  <a:pt x="24843" y="1671"/>
                  <a:pt x="16834" y="1250"/>
                </a:cubicBezTo>
                <a:cubicBezTo>
                  <a:pt x="8824" y="830"/>
                  <a:pt x="1991" y="7037"/>
                  <a:pt x="1574" y="15113"/>
                </a:cubicBezTo>
                <a:cubicBezTo>
                  <a:pt x="1546" y="15621"/>
                  <a:pt x="1546" y="16129"/>
                  <a:pt x="1574" y="16637"/>
                </a:cubicBezTo>
                <a:lnTo>
                  <a:pt x="1574" y="17153"/>
                </a:lnTo>
                <a:lnTo>
                  <a:pt x="1220" y="17153"/>
                </a:lnTo>
                <a:lnTo>
                  <a:pt x="1220" y="129627"/>
                </a:lnTo>
                <a:lnTo>
                  <a:pt x="1574" y="129627"/>
                </a:lnTo>
                <a:cubicBezTo>
                  <a:pt x="1554" y="129719"/>
                  <a:pt x="1554" y="129814"/>
                  <a:pt x="1574" y="129905"/>
                </a:cubicBezTo>
                <a:cubicBezTo>
                  <a:pt x="1346" y="137950"/>
                  <a:pt x="7628" y="144657"/>
                  <a:pt x="15606" y="144887"/>
                </a:cubicBezTo>
                <a:cubicBezTo>
                  <a:pt x="23584" y="145117"/>
                  <a:pt x="30236" y="138783"/>
                  <a:pt x="30464" y="130739"/>
                </a:cubicBezTo>
                <a:lnTo>
                  <a:pt x="30661" y="130739"/>
                </a:lnTo>
                <a:lnTo>
                  <a:pt x="30661" y="111331"/>
                </a:lnTo>
                <a:lnTo>
                  <a:pt x="38100" y="104346"/>
                </a:lnTo>
                <a:lnTo>
                  <a:pt x="62424" y="137128"/>
                </a:lnTo>
                <a:cubicBezTo>
                  <a:pt x="65006" y="141768"/>
                  <a:pt x="69863" y="144649"/>
                  <a:pt x="75137" y="144669"/>
                </a:cubicBezTo>
                <a:cubicBezTo>
                  <a:pt x="83375" y="144542"/>
                  <a:pt x="89952" y="137708"/>
                  <a:pt x="89826" y="129401"/>
                </a:cubicBezTo>
                <a:cubicBezTo>
                  <a:pt x="89783" y="126591"/>
                  <a:pt x="88964" y="123853"/>
                  <a:pt x="87457" y="12149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F8F3F0B-FF94-40DD-8B0E-FD4AB21B7A01}"/>
              </a:ext>
            </a:extLst>
          </p:cNvPr>
          <p:cNvSpPr/>
          <p:nvPr/>
        </p:nvSpPr>
        <p:spPr>
          <a:xfrm>
            <a:off x="10704476" y="4030581"/>
            <a:ext cx="90527" cy="142875"/>
          </a:xfrm>
          <a:custGeom>
            <a:avLst/>
            <a:gdLst>
              <a:gd name="connsiteX0" fmla="*/ 86905 w 90526"/>
              <a:gd name="connsiteY0" fmla="*/ 121253 h 142875"/>
              <a:gd name="connsiteX1" fmla="*/ 87102 w 90526"/>
              <a:gd name="connsiteY1" fmla="*/ 121253 h 142875"/>
              <a:gd name="connsiteX2" fmla="*/ 60259 w 90526"/>
              <a:gd name="connsiteY2" fmla="*/ 84741 h 142875"/>
              <a:gd name="connsiteX3" fmla="*/ 79466 w 90526"/>
              <a:gd name="connsiteY3" fmla="*/ 65651 h 142875"/>
              <a:gd name="connsiteX4" fmla="*/ 79466 w 90526"/>
              <a:gd name="connsiteY4" fmla="*/ 65651 h 142875"/>
              <a:gd name="connsiteX5" fmla="*/ 79010 w 90526"/>
              <a:gd name="connsiteY5" fmla="*/ 44553 h 142875"/>
              <a:gd name="connsiteX6" fmla="*/ 68800 w 90526"/>
              <a:gd name="connsiteY6" fmla="*/ 40410 h 142875"/>
              <a:gd name="connsiteX7" fmla="*/ 68800 w 90526"/>
              <a:gd name="connsiteY7" fmla="*/ 40410 h 142875"/>
              <a:gd name="connsiteX8" fmla="*/ 57858 w 90526"/>
              <a:gd name="connsiteY8" fmla="*/ 45331 h 142875"/>
              <a:gd name="connsiteX9" fmla="*/ 57858 w 90526"/>
              <a:gd name="connsiteY9" fmla="*/ 45331 h 142875"/>
              <a:gd name="connsiteX10" fmla="*/ 30543 w 90526"/>
              <a:gd name="connsiteY10" fmla="*/ 72279 h 142875"/>
              <a:gd name="connsiteX11" fmla="*/ 30543 w 90526"/>
              <a:gd name="connsiteY11" fmla="*/ 17470 h 142875"/>
              <a:gd name="connsiteX12" fmla="*/ 30543 w 90526"/>
              <a:gd name="connsiteY12" fmla="*/ 17470 h 142875"/>
              <a:gd name="connsiteX13" fmla="*/ 30543 w 90526"/>
              <a:gd name="connsiteY13" fmla="*/ 16637 h 142875"/>
              <a:gd name="connsiteX14" fmla="*/ 16794 w 90526"/>
              <a:gd name="connsiteY14" fmla="*/ 1250 h 142875"/>
              <a:gd name="connsiteX15" fmla="*/ 1535 w 90526"/>
              <a:gd name="connsiteY15" fmla="*/ 15113 h 142875"/>
              <a:gd name="connsiteX16" fmla="*/ 1535 w 90526"/>
              <a:gd name="connsiteY16" fmla="*/ 16637 h 142875"/>
              <a:gd name="connsiteX17" fmla="*/ 1535 w 90526"/>
              <a:gd name="connsiteY17" fmla="*/ 17153 h 142875"/>
              <a:gd name="connsiteX18" fmla="*/ 1220 w 90526"/>
              <a:gd name="connsiteY18" fmla="*/ 17153 h 142875"/>
              <a:gd name="connsiteX19" fmla="*/ 1220 w 90526"/>
              <a:gd name="connsiteY19" fmla="*/ 129627 h 142875"/>
              <a:gd name="connsiteX20" fmla="*/ 1574 w 90526"/>
              <a:gd name="connsiteY20" fmla="*/ 129627 h 142875"/>
              <a:gd name="connsiteX21" fmla="*/ 1574 w 90526"/>
              <a:gd name="connsiteY21" fmla="*/ 129905 h 142875"/>
              <a:gd name="connsiteX22" fmla="*/ 16235 w 90526"/>
              <a:gd name="connsiteY22" fmla="*/ 144252 h 142875"/>
              <a:gd name="connsiteX23" fmla="*/ 30425 w 90526"/>
              <a:gd name="connsiteY23" fmla="*/ 130739 h 142875"/>
              <a:gd name="connsiteX24" fmla="*/ 30621 w 90526"/>
              <a:gd name="connsiteY24" fmla="*/ 130739 h 142875"/>
              <a:gd name="connsiteX25" fmla="*/ 30621 w 90526"/>
              <a:gd name="connsiteY25" fmla="*/ 111331 h 142875"/>
              <a:gd name="connsiteX26" fmla="*/ 38100 w 90526"/>
              <a:gd name="connsiteY26" fmla="*/ 104346 h 142875"/>
              <a:gd name="connsiteX27" fmla="*/ 62384 w 90526"/>
              <a:gd name="connsiteY27" fmla="*/ 137128 h 142875"/>
              <a:gd name="connsiteX28" fmla="*/ 82194 w 90526"/>
              <a:gd name="connsiteY28" fmla="*/ 143204 h 142875"/>
              <a:gd name="connsiteX29" fmla="*/ 89936 w 90526"/>
              <a:gd name="connsiteY29" fmla="*/ 129667 h 142875"/>
              <a:gd name="connsiteX30" fmla="*/ 86905 w 90526"/>
              <a:gd name="connsiteY30" fmla="*/ 12125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26" h="142875">
                <a:moveTo>
                  <a:pt x="86905" y="121253"/>
                </a:moveTo>
                <a:lnTo>
                  <a:pt x="87102" y="121253"/>
                </a:lnTo>
                <a:lnTo>
                  <a:pt x="60259" y="84741"/>
                </a:lnTo>
                <a:lnTo>
                  <a:pt x="79466" y="65651"/>
                </a:lnTo>
                <a:lnTo>
                  <a:pt x="79466" y="65651"/>
                </a:lnTo>
                <a:cubicBezTo>
                  <a:pt x="85119" y="59698"/>
                  <a:pt x="84914" y="50252"/>
                  <a:pt x="79010" y="44553"/>
                </a:cubicBezTo>
                <a:cubicBezTo>
                  <a:pt x="76263" y="41898"/>
                  <a:pt x="72606" y="40418"/>
                  <a:pt x="68800" y="40410"/>
                </a:cubicBezTo>
                <a:lnTo>
                  <a:pt x="68800" y="40410"/>
                </a:lnTo>
                <a:cubicBezTo>
                  <a:pt x="64620" y="40390"/>
                  <a:pt x="60637" y="42184"/>
                  <a:pt x="57858" y="45331"/>
                </a:cubicBezTo>
                <a:lnTo>
                  <a:pt x="57858" y="45331"/>
                </a:lnTo>
                <a:lnTo>
                  <a:pt x="30543" y="72279"/>
                </a:lnTo>
                <a:lnTo>
                  <a:pt x="30543" y="17470"/>
                </a:lnTo>
                <a:lnTo>
                  <a:pt x="30543" y="17470"/>
                </a:lnTo>
                <a:lnTo>
                  <a:pt x="30543" y="16637"/>
                </a:lnTo>
                <a:cubicBezTo>
                  <a:pt x="30960" y="8561"/>
                  <a:pt x="24804" y="1671"/>
                  <a:pt x="16794" y="1250"/>
                </a:cubicBezTo>
                <a:cubicBezTo>
                  <a:pt x="8785" y="829"/>
                  <a:pt x="1952" y="7037"/>
                  <a:pt x="1535" y="15113"/>
                </a:cubicBezTo>
                <a:cubicBezTo>
                  <a:pt x="1507" y="15621"/>
                  <a:pt x="1507" y="16129"/>
                  <a:pt x="1535" y="16637"/>
                </a:cubicBezTo>
                <a:lnTo>
                  <a:pt x="1535" y="17153"/>
                </a:lnTo>
                <a:lnTo>
                  <a:pt x="1220" y="17153"/>
                </a:lnTo>
                <a:lnTo>
                  <a:pt x="1220" y="129627"/>
                </a:lnTo>
                <a:lnTo>
                  <a:pt x="1574" y="129627"/>
                </a:lnTo>
                <a:lnTo>
                  <a:pt x="1574" y="129905"/>
                </a:lnTo>
                <a:cubicBezTo>
                  <a:pt x="1692" y="137950"/>
                  <a:pt x="8257" y="144371"/>
                  <a:pt x="16235" y="144252"/>
                </a:cubicBezTo>
                <a:cubicBezTo>
                  <a:pt x="23722" y="144137"/>
                  <a:pt x="29885" y="138271"/>
                  <a:pt x="30425" y="130739"/>
                </a:cubicBezTo>
                <a:lnTo>
                  <a:pt x="30621" y="130739"/>
                </a:lnTo>
                <a:lnTo>
                  <a:pt x="30621" y="111331"/>
                </a:lnTo>
                <a:lnTo>
                  <a:pt x="38100" y="104346"/>
                </a:lnTo>
                <a:lnTo>
                  <a:pt x="62384" y="137128"/>
                </a:lnTo>
                <a:cubicBezTo>
                  <a:pt x="66191" y="144324"/>
                  <a:pt x="75058" y="147042"/>
                  <a:pt x="82194" y="143204"/>
                </a:cubicBezTo>
                <a:cubicBezTo>
                  <a:pt x="87126" y="140553"/>
                  <a:pt x="90129" y="135299"/>
                  <a:pt x="89936" y="129667"/>
                </a:cubicBezTo>
                <a:cubicBezTo>
                  <a:pt x="89794" y="126619"/>
                  <a:pt x="88736" y="123682"/>
                  <a:pt x="86905" y="121253"/>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45E4712-B5C8-4A57-9B7F-C8E00D57C63B}"/>
              </a:ext>
            </a:extLst>
          </p:cNvPr>
          <p:cNvSpPr/>
          <p:nvPr/>
        </p:nvSpPr>
        <p:spPr>
          <a:xfrm>
            <a:off x="7071189" y="3994832"/>
            <a:ext cx="188926" cy="230188"/>
          </a:xfrm>
          <a:custGeom>
            <a:avLst/>
            <a:gdLst>
              <a:gd name="connsiteX0" fmla="*/ 1220 w 188925"/>
              <a:gd name="connsiteY0" fmla="*/ 186848 h 230187"/>
              <a:gd name="connsiteX1" fmla="*/ 1220 w 188925"/>
              <a:gd name="connsiteY1" fmla="*/ 46990 h 230187"/>
              <a:gd name="connsiteX2" fmla="*/ 123943 w 188925"/>
              <a:gd name="connsiteY2" fmla="*/ 1230 h 230187"/>
              <a:gd name="connsiteX3" fmla="*/ 190618 w 188925"/>
              <a:gd name="connsiteY3" fmla="*/ 22741 h 230187"/>
              <a:gd name="connsiteX4" fmla="*/ 190618 w 188925"/>
              <a:gd name="connsiteY4" fmla="*/ 211058 h 230187"/>
              <a:gd name="connsiteX5" fmla="*/ 123943 w 188925"/>
              <a:gd name="connsiteY5" fmla="*/ 231338 h 230187"/>
              <a:gd name="connsiteX6" fmla="*/ 1220 w 188925"/>
              <a:gd name="connsiteY6" fmla="*/ 186848 h 230187"/>
              <a:gd name="connsiteX7" fmla="*/ 123943 w 188925"/>
              <a:gd name="connsiteY7" fmla="*/ 201731 h 230187"/>
              <a:gd name="connsiteX8" fmla="*/ 123943 w 188925"/>
              <a:gd name="connsiteY8" fmla="*/ 38893 h 230187"/>
              <a:gd name="connsiteX9" fmla="*/ 43886 w 188925"/>
              <a:gd name="connsiteY9" fmla="*/ 57745 h 230187"/>
              <a:gd name="connsiteX10" fmla="*/ 43886 w 188925"/>
              <a:gd name="connsiteY10" fmla="*/ 168037 h 230187"/>
              <a:gd name="connsiteX11" fmla="*/ 1220 w 188925"/>
              <a:gd name="connsiteY11" fmla="*/ 186848 h 230187"/>
              <a:gd name="connsiteX12" fmla="*/ 1220 w 188925"/>
              <a:gd name="connsiteY12" fmla="*/ 18684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25" h="230187">
                <a:moveTo>
                  <a:pt x="1220" y="186848"/>
                </a:moveTo>
                <a:lnTo>
                  <a:pt x="1220" y="46990"/>
                </a:lnTo>
                <a:lnTo>
                  <a:pt x="123943" y="1230"/>
                </a:lnTo>
                <a:lnTo>
                  <a:pt x="190618" y="22741"/>
                </a:lnTo>
                <a:lnTo>
                  <a:pt x="190618" y="211058"/>
                </a:lnTo>
                <a:lnTo>
                  <a:pt x="123943" y="231338"/>
                </a:lnTo>
                <a:lnTo>
                  <a:pt x="1220" y="186848"/>
                </a:lnTo>
                <a:lnTo>
                  <a:pt x="123943" y="201731"/>
                </a:lnTo>
                <a:lnTo>
                  <a:pt x="123943" y="38893"/>
                </a:lnTo>
                <a:lnTo>
                  <a:pt x="43886" y="57745"/>
                </a:lnTo>
                <a:lnTo>
                  <a:pt x="43886" y="168037"/>
                </a:lnTo>
                <a:lnTo>
                  <a:pt x="1220" y="186848"/>
                </a:lnTo>
                <a:lnTo>
                  <a:pt x="1220" y="186848"/>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7602B4-2967-4F59-BFE0-212868E4DEC3}"/>
              </a:ext>
            </a:extLst>
          </p:cNvPr>
          <p:cNvSpPr/>
          <p:nvPr/>
        </p:nvSpPr>
        <p:spPr>
          <a:xfrm>
            <a:off x="8810928" y="4003811"/>
            <a:ext cx="224349" cy="230188"/>
          </a:xfrm>
          <a:custGeom>
            <a:avLst/>
            <a:gdLst>
              <a:gd name="connsiteX0" fmla="*/ 149307 w 224349"/>
              <a:gd name="connsiteY0" fmla="*/ 230426 h 230187"/>
              <a:gd name="connsiteX1" fmla="*/ 138995 w 224349"/>
              <a:gd name="connsiteY1" fmla="*/ 227330 h 230187"/>
              <a:gd name="connsiteX2" fmla="*/ 120969 w 224349"/>
              <a:gd name="connsiteY2" fmla="*/ 226259 h 230187"/>
              <a:gd name="connsiteX3" fmla="*/ 96723 w 224349"/>
              <a:gd name="connsiteY3" fmla="*/ 225227 h 230187"/>
              <a:gd name="connsiteX4" fmla="*/ 10644 w 224349"/>
              <a:gd name="connsiteY4" fmla="*/ 146249 h 230187"/>
              <a:gd name="connsiteX5" fmla="*/ 8086 w 224349"/>
              <a:gd name="connsiteY5" fmla="*/ 115570 h 230187"/>
              <a:gd name="connsiteX6" fmla="*/ 4976 w 224349"/>
              <a:gd name="connsiteY6" fmla="*/ 85447 h 230187"/>
              <a:gd name="connsiteX7" fmla="*/ 42250 w 224349"/>
              <a:gd name="connsiteY7" fmla="*/ 5001 h 230187"/>
              <a:gd name="connsiteX8" fmla="*/ 63740 w 224349"/>
              <a:gd name="connsiteY8" fmla="*/ 1230 h 230187"/>
              <a:gd name="connsiteX9" fmla="*/ 89520 w 224349"/>
              <a:gd name="connsiteY9" fmla="*/ 6945 h 230187"/>
              <a:gd name="connsiteX10" fmla="*/ 112191 w 224349"/>
              <a:gd name="connsiteY10" fmla="*/ 9565 h 230187"/>
              <a:gd name="connsiteX11" fmla="*/ 139507 w 224349"/>
              <a:gd name="connsiteY11" fmla="*/ 12144 h 230187"/>
              <a:gd name="connsiteX12" fmla="*/ 212165 w 224349"/>
              <a:gd name="connsiteY12" fmla="*/ 71398 h 230187"/>
              <a:gd name="connsiteX13" fmla="*/ 221965 w 224349"/>
              <a:gd name="connsiteY13" fmla="*/ 129620 h 230187"/>
              <a:gd name="connsiteX14" fmla="*/ 223500 w 224349"/>
              <a:gd name="connsiteY14" fmla="*/ 148828 h 230187"/>
              <a:gd name="connsiteX15" fmla="*/ 203820 w 224349"/>
              <a:gd name="connsiteY15" fmla="*/ 217964 h 230187"/>
              <a:gd name="connsiteX16" fmla="*/ 177528 w 224349"/>
              <a:gd name="connsiteY16" fmla="*/ 230942 h 230187"/>
              <a:gd name="connsiteX17" fmla="*/ 149701 w 224349"/>
              <a:gd name="connsiteY17" fmla="*/ 230426 h 230187"/>
              <a:gd name="connsiteX18" fmla="*/ 135374 w 224349"/>
              <a:gd name="connsiteY18" fmla="*/ 190421 h 230187"/>
              <a:gd name="connsiteX19" fmla="*/ 173002 w 224349"/>
              <a:gd name="connsiteY19" fmla="*/ 163910 h 230187"/>
              <a:gd name="connsiteX20" fmla="*/ 168357 w 224349"/>
              <a:gd name="connsiteY20" fmla="*/ 120253 h 230187"/>
              <a:gd name="connsiteX21" fmla="*/ 118371 w 224349"/>
              <a:gd name="connsiteY21" fmla="*/ 98425 h 230187"/>
              <a:gd name="connsiteX22" fmla="*/ 90032 w 224349"/>
              <a:gd name="connsiteY22" fmla="*/ 86995 h 230187"/>
              <a:gd name="connsiteX23" fmla="*/ 88851 w 224349"/>
              <a:gd name="connsiteY23" fmla="*/ 75267 h 230187"/>
              <a:gd name="connsiteX24" fmla="*/ 88851 w 224349"/>
              <a:gd name="connsiteY24" fmla="*/ 75267 h 230187"/>
              <a:gd name="connsiteX25" fmla="*/ 89001 w 224349"/>
              <a:gd name="connsiteY25" fmla="*/ 75089 h 230187"/>
              <a:gd name="connsiteX26" fmla="*/ 110137 w 224349"/>
              <a:gd name="connsiteY26" fmla="*/ 66239 h 230187"/>
              <a:gd name="connsiteX27" fmla="*/ 140522 w 224349"/>
              <a:gd name="connsiteY27" fmla="*/ 82868 h 230187"/>
              <a:gd name="connsiteX28" fmla="*/ 162682 w 224349"/>
              <a:gd name="connsiteY28" fmla="*/ 91718 h 230187"/>
              <a:gd name="connsiteX29" fmla="*/ 160635 w 224349"/>
              <a:gd name="connsiteY29" fmla="*/ 56356 h 230187"/>
              <a:gd name="connsiteX30" fmla="*/ 114230 w 224349"/>
              <a:gd name="connsiteY30" fmla="*/ 42347 h 230187"/>
              <a:gd name="connsiteX31" fmla="*/ 65779 w 224349"/>
              <a:gd name="connsiteY31" fmla="*/ 57428 h 230187"/>
              <a:gd name="connsiteX32" fmla="*/ 56018 w 224349"/>
              <a:gd name="connsiteY32" fmla="*/ 83384 h 230187"/>
              <a:gd name="connsiteX33" fmla="*/ 66290 w 224349"/>
              <a:gd name="connsiteY33" fmla="*/ 108863 h 230187"/>
              <a:gd name="connsiteX34" fmla="*/ 111160 w 224349"/>
              <a:gd name="connsiteY34" fmla="*/ 127556 h 230187"/>
              <a:gd name="connsiteX35" fmla="*/ 140522 w 224349"/>
              <a:gd name="connsiteY35" fmla="*/ 140057 h 230187"/>
              <a:gd name="connsiteX36" fmla="*/ 143632 w 224349"/>
              <a:gd name="connsiteY36" fmla="*/ 149384 h 230187"/>
              <a:gd name="connsiteX37" fmla="*/ 138987 w 224349"/>
              <a:gd name="connsiteY37" fmla="*/ 159782 h 230187"/>
              <a:gd name="connsiteX38" fmla="*/ 111672 w 224349"/>
              <a:gd name="connsiteY38" fmla="*/ 168116 h 230187"/>
              <a:gd name="connsiteX39" fmla="*/ 84356 w 224349"/>
              <a:gd name="connsiteY39" fmla="*/ 148273 h 230187"/>
              <a:gd name="connsiteX40" fmla="*/ 68376 w 224349"/>
              <a:gd name="connsiteY40" fmla="*/ 134779 h 230187"/>
              <a:gd name="connsiteX41" fmla="*/ 56018 w 224349"/>
              <a:gd name="connsiteY41" fmla="*/ 163354 h 230187"/>
              <a:gd name="connsiteX42" fmla="*/ 93094 w 224349"/>
              <a:gd name="connsiteY42" fmla="*/ 190381 h 230187"/>
              <a:gd name="connsiteX43" fmla="*/ 135878 w 224349"/>
              <a:gd name="connsiteY43" fmla="*/ 190381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4349" h="230187">
                <a:moveTo>
                  <a:pt x="149307" y="230426"/>
                </a:moveTo>
                <a:cubicBezTo>
                  <a:pt x="146198" y="229394"/>
                  <a:pt x="141436" y="228362"/>
                  <a:pt x="138995" y="227330"/>
                </a:cubicBezTo>
                <a:cubicBezTo>
                  <a:pt x="136555" y="226298"/>
                  <a:pt x="132304" y="225743"/>
                  <a:pt x="120969" y="226259"/>
                </a:cubicBezTo>
                <a:cubicBezTo>
                  <a:pt x="112872" y="226759"/>
                  <a:pt x="104749" y="226413"/>
                  <a:pt x="96723" y="225227"/>
                </a:cubicBezTo>
                <a:cubicBezTo>
                  <a:pt x="55321" y="217853"/>
                  <a:pt x="21822" y="187119"/>
                  <a:pt x="10644" y="146249"/>
                </a:cubicBezTo>
                <a:cubicBezTo>
                  <a:pt x="8597" y="138311"/>
                  <a:pt x="8086" y="134342"/>
                  <a:pt x="8086" y="115570"/>
                </a:cubicBezTo>
                <a:cubicBezTo>
                  <a:pt x="8086" y="95290"/>
                  <a:pt x="7574" y="93742"/>
                  <a:pt x="4976" y="85447"/>
                </a:cubicBezTo>
                <a:cubicBezTo>
                  <a:pt x="-6761" y="52856"/>
                  <a:pt x="9924" y="16836"/>
                  <a:pt x="42250" y="5001"/>
                </a:cubicBezTo>
                <a:cubicBezTo>
                  <a:pt x="49138" y="2481"/>
                  <a:pt x="56411" y="1203"/>
                  <a:pt x="63740" y="1230"/>
                </a:cubicBezTo>
                <a:cubicBezTo>
                  <a:pt x="72627" y="1361"/>
                  <a:pt x="81397" y="3306"/>
                  <a:pt x="89520" y="6945"/>
                </a:cubicBezTo>
                <a:cubicBezTo>
                  <a:pt x="93653" y="9049"/>
                  <a:pt x="96211" y="9565"/>
                  <a:pt x="112191" y="9565"/>
                </a:cubicBezTo>
                <a:cubicBezTo>
                  <a:pt x="126636" y="9565"/>
                  <a:pt x="132304" y="10081"/>
                  <a:pt x="139507" y="12144"/>
                </a:cubicBezTo>
                <a:cubicBezTo>
                  <a:pt x="171325" y="19884"/>
                  <a:pt x="198007" y="41640"/>
                  <a:pt x="212165" y="71398"/>
                </a:cubicBezTo>
                <a:cubicBezTo>
                  <a:pt x="220902" y="89456"/>
                  <a:pt x="224303" y="109665"/>
                  <a:pt x="221965" y="129620"/>
                </a:cubicBezTo>
                <a:cubicBezTo>
                  <a:pt x="220942" y="141050"/>
                  <a:pt x="220942" y="142081"/>
                  <a:pt x="223500" y="148828"/>
                </a:cubicBezTo>
                <a:cubicBezTo>
                  <a:pt x="231766" y="173760"/>
                  <a:pt x="223941" y="201248"/>
                  <a:pt x="203820" y="217964"/>
                </a:cubicBezTo>
                <a:cubicBezTo>
                  <a:pt x="195889" y="223826"/>
                  <a:pt x="186986" y="228219"/>
                  <a:pt x="177528" y="230942"/>
                </a:cubicBezTo>
                <a:cubicBezTo>
                  <a:pt x="168310" y="232617"/>
                  <a:pt x="158852" y="232442"/>
                  <a:pt x="149701" y="230426"/>
                </a:cubicBezTo>
                <a:close/>
                <a:moveTo>
                  <a:pt x="135374" y="190421"/>
                </a:moveTo>
                <a:cubicBezTo>
                  <a:pt x="152417" y="186769"/>
                  <a:pt x="167334" y="176371"/>
                  <a:pt x="173002" y="163910"/>
                </a:cubicBezTo>
                <a:cubicBezTo>
                  <a:pt x="180252" y="149729"/>
                  <a:pt x="178426" y="132560"/>
                  <a:pt x="168357" y="120253"/>
                </a:cubicBezTo>
                <a:cubicBezTo>
                  <a:pt x="160131" y="110887"/>
                  <a:pt x="147772" y="105688"/>
                  <a:pt x="118371" y="98425"/>
                </a:cubicBezTo>
                <a:cubicBezTo>
                  <a:pt x="98691" y="93742"/>
                  <a:pt x="94165" y="91678"/>
                  <a:pt x="90032" y="86995"/>
                </a:cubicBezTo>
                <a:cubicBezTo>
                  <a:pt x="86494" y="84086"/>
                  <a:pt x="85966" y="78835"/>
                  <a:pt x="88851" y="75267"/>
                </a:cubicBezTo>
                <a:cubicBezTo>
                  <a:pt x="88851" y="75267"/>
                  <a:pt x="88851" y="75267"/>
                  <a:pt x="88851" y="75267"/>
                </a:cubicBezTo>
                <a:lnTo>
                  <a:pt x="89001" y="75089"/>
                </a:lnTo>
                <a:cubicBezTo>
                  <a:pt x="92071" y="69890"/>
                  <a:pt x="99825" y="66755"/>
                  <a:pt x="110137" y="66239"/>
                </a:cubicBezTo>
                <a:cubicBezTo>
                  <a:pt x="125054" y="65207"/>
                  <a:pt x="131785" y="68858"/>
                  <a:pt x="140522" y="82868"/>
                </a:cubicBezTo>
                <a:cubicBezTo>
                  <a:pt x="147214" y="93266"/>
                  <a:pt x="153944" y="95885"/>
                  <a:pt x="162682" y="91718"/>
                </a:cubicBezTo>
                <a:cubicBezTo>
                  <a:pt x="174017" y="86003"/>
                  <a:pt x="172994" y="67270"/>
                  <a:pt x="160635" y="56356"/>
                </a:cubicBezTo>
                <a:cubicBezTo>
                  <a:pt x="148827" y="46514"/>
                  <a:pt x="135878" y="42347"/>
                  <a:pt x="114230" y="42347"/>
                </a:cubicBezTo>
                <a:cubicBezTo>
                  <a:pt x="91559" y="42347"/>
                  <a:pt x="76091" y="47030"/>
                  <a:pt x="65779" y="57428"/>
                </a:cubicBezTo>
                <a:cubicBezTo>
                  <a:pt x="57553" y="65723"/>
                  <a:pt x="56018" y="70406"/>
                  <a:pt x="56018" y="83384"/>
                </a:cubicBezTo>
                <a:cubicBezTo>
                  <a:pt x="56018" y="96361"/>
                  <a:pt x="57553" y="101045"/>
                  <a:pt x="66290" y="108863"/>
                </a:cubicBezTo>
                <a:cubicBezTo>
                  <a:pt x="75579" y="117713"/>
                  <a:pt x="83333" y="120769"/>
                  <a:pt x="111160" y="127556"/>
                </a:cubicBezTo>
                <a:cubicBezTo>
                  <a:pt x="130840" y="132239"/>
                  <a:pt x="135878" y="134858"/>
                  <a:pt x="140522" y="140057"/>
                </a:cubicBezTo>
                <a:cubicBezTo>
                  <a:pt x="142774" y="142609"/>
                  <a:pt x="143899" y="145979"/>
                  <a:pt x="143632" y="149384"/>
                </a:cubicBezTo>
                <a:cubicBezTo>
                  <a:pt x="144128" y="153452"/>
                  <a:pt x="142337" y="157460"/>
                  <a:pt x="138987" y="159782"/>
                </a:cubicBezTo>
                <a:cubicBezTo>
                  <a:pt x="132808" y="166013"/>
                  <a:pt x="123519" y="168632"/>
                  <a:pt x="111672" y="168116"/>
                </a:cubicBezTo>
                <a:cubicBezTo>
                  <a:pt x="97739" y="167085"/>
                  <a:pt x="91559" y="162917"/>
                  <a:pt x="84356" y="148273"/>
                </a:cubicBezTo>
                <a:cubicBezTo>
                  <a:pt x="79200" y="138430"/>
                  <a:pt x="75068" y="134779"/>
                  <a:pt x="68376" y="134779"/>
                </a:cubicBezTo>
                <a:cubicBezTo>
                  <a:pt x="53420" y="134779"/>
                  <a:pt x="48264" y="147241"/>
                  <a:pt x="56018" y="163354"/>
                </a:cubicBezTo>
                <a:cubicBezTo>
                  <a:pt x="62709" y="177403"/>
                  <a:pt x="76091" y="186730"/>
                  <a:pt x="93094" y="190381"/>
                </a:cubicBezTo>
                <a:cubicBezTo>
                  <a:pt x="107283" y="192445"/>
                  <a:pt x="121689" y="192445"/>
                  <a:pt x="135878" y="19038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D8DBC84-4054-4A9E-ACA8-2F5389D92460}"/>
              </a:ext>
            </a:extLst>
          </p:cNvPr>
          <p:cNvSpPr/>
          <p:nvPr/>
        </p:nvSpPr>
        <p:spPr>
          <a:xfrm>
            <a:off x="6451552" y="3989831"/>
            <a:ext cx="240093" cy="242094"/>
          </a:xfrm>
          <a:custGeom>
            <a:avLst/>
            <a:gdLst>
              <a:gd name="connsiteX0" fmla="*/ 120322 w 240092"/>
              <a:gd name="connsiteY0" fmla="*/ 241339 h 242093"/>
              <a:gd name="connsiteX1" fmla="*/ 1220 w 240092"/>
              <a:gd name="connsiteY1" fmla="*/ 121324 h 242093"/>
              <a:gd name="connsiteX2" fmla="*/ 120243 w 240092"/>
              <a:gd name="connsiteY2" fmla="*/ 1230 h 242093"/>
              <a:gd name="connsiteX3" fmla="*/ 239345 w 240092"/>
              <a:gd name="connsiteY3" fmla="*/ 121245 h 242093"/>
              <a:gd name="connsiteX4" fmla="*/ 120322 w 240092"/>
              <a:gd name="connsiteY4" fmla="*/ 241339 h 242093"/>
              <a:gd name="connsiteX5" fmla="*/ 120322 w 240092"/>
              <a:gd name="connsiteY5" fmla="*/ 33258 h 242093"/>
              <a:gd name="connsiteX6" fmla="*/ 32983 w 240092"/>
              <a:gd name="connsiteY6" fmla="*/ 121324 h 242093"/>
              <a:gd name="connsiteX7" fmla="*/ 120322 w 240092"/>
              <a:gd name="connsiteY7" fmla="*/ 209391 h 242093"/>
              <a:gd name="connsiteX8" fmla="*/ 207660 w 240092"/>
              <a:gd name="connsiteY8" fmla="*/ 121324 h 242093"/>
              <a:gd name="connsiteX9" fmla="*/ 207660 w 240092"/>
              <a:gd name="connsiteY9" fmla="*/ 121245 h 242093"/>
              <a:gd name="connsiteX10" fmla="*/ 120322 w 240092"/>
              <a:gd name="connsiteY10" fmla="*/ 33258 h 24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92" h="242093">
                <a:moveTo>
                  <a:pt x="120322" y="241339"/>
                </a:moveTo>
                <a:cubicBezTo>
                  <a:pt x="54565" y="241361"/>
                  <a:pt x="1242" y="187629"/>
                  <a:pt x="1220" y="121324"/>
                </a:cubicBezTo>
                <a:cubicBezTo>
                  <a:pt x="1198" y="55020"/>
                  <a:pt x="54487" y="1252"/>
                  <a:pt x="120243" y="1230"/>
                </a:cubicBezTo>
                <a:cubicBezTo>
                  <a:pt x="185999" y="1208"/>
                  <a:pt x="239323" y="54941"/>
                  <a:pt x="239345" y="121245"/>
                </a:cubicBezTo>
                <a:cubicBezTo>
                  <a:pt x="239366" y="187549"/>
                  <a:pt x="186078" y="241318"/>
                  <a:pt x="120322" y="241339"/>
                </a:cubicBezTo>
                <a:moveTo>
                  <a:pt x="120322" y="33258"/>
                </a:moveTo>
                <a:cubicBezTo>
                  <a:pt x="72086" y="33258"/>
                  <a:pt x="32983" y="72687"/>
                  <a:pt x="32983" y="121324"/>
                </a:cubicBezTo>
                <a:cubicBezTo>
                  <a:pt x="32983" y="169962"/>
                  <a:pt x="72086" y="209391"/>
                  <a:pt x="120322" y="209391"/>
                </a:cubicBezTo>
                <a:cubicBezTo>
                  <a:pt x="168558" y="209391"/>
                  <a:pt x="207660" y="169962"/>
                  <a:pt x="207660" y="121324"/>
                </a:cubicBezTo>
                <a:lnTo>
                  <a:pt x="207660" y="121245"/>
                </a:lnTo>
                <a:cubicBezTo>
                  <a:pt x="207595" y="72647"/>
                  <a:pt x="168518" y="33280"/>
                  <a:pt x="120322" y="33258"/>
                </a:cubicBez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3124FCD-A395-4064-8C15-0A4C79FCEC33}"/>
              </a:ext>
            </a:extLst>
          </p:cNvPr>
          <p:cNvSpPr/>
          <p:nvPr/>
        </p:nvSpPr>
        <p:spPr>
          <a:xfrm>
            <a:off x="6475365" y="4013842"/>
            <a:ext cx="192862" cy="194469"/>
          </a:xfrm>
          <a:custGeom>
            <a:avLst/>
            <a:gdLst>
              <a:gd name="connsiteX0" fmla="*/ 96509 w 192861"/>
              <a:gd name="connsiteY0" fmla="*/ 193318 h 194468"/>
              <a:gd name="connsiteX1" fmla="*/ 1220 w 192861"/>
              <a:gd name="connsiteY1" fmla="*/ 97313 h 194468"/>
              <a:gd name="connsiteX2" fmla="*/ 96430 w 192861"/>
              <a:gd name="connsiteY2" fmla="*/ 1230 h 194468"/>
              <a:gd name="connsiteX3" fmla="*/ 191720 w 192861"/>
              <a:gd name="connsiteY3" fmla="*/ 97234 h 194468"/>
              <a:gd name="connsiteX4" fmla="*/ 96509 w 192861"/>
              <a:gd name="connsiteY4" fmla="*/ 193318 h 194468"/>
              <a:gd name="connsiteX5" fmla="*/ 96509 w 192861"/>
              <a:gd name="connsiteY5" fmla="*/ 21232 h 194468"/>
              <a:gd name="connsiteX6" fmla="*/ 21136 w 192861"/>
              <a:gd name="connsiteY6" fmla="*/ 97313 h 194468"/>
              <a:gd name="connsiteX7" fmla="*/ 96588 w 192861"/>
              <a:gd name="connsiteY7" fmla="*/ 173315 h 194468"/>
              <a:gd name="connsiteX8" fmla="*/ 171961 w 192861"/>
              <a:gd name="connsiteY8" fmla="*/ 97234 h 194468"/>
              <a:gd name="connsiteX9" fmla="*/ 96509 w 192861"/>
              <a:gd name="connsiteY9" fmla="*/ 21232 h 19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61" h="194468">
                <a:moveTo>
                  <a:pt x="96509" y="193318"/>
                </a:moveTo>
                <a:cubicBezTo>
                  <a:pt x="43904" y="193339"/>
                  <a:pt x="1242" y="150357"/>
                  <a:pt x="1220" y="97313"/>
                </a:cubicBezTo>
                <a:cubicBezTo>
                  <a:pt x="1198" y="44270"/>
                  <a:pt x="43825" y="1252"/>
                  <a:pt x="96430" y="1230"/>
                </a:cubicBezTo>
                <a:cubicBezTo>
                  <a:pt x="149036" y="1208"/>
                  <a:pt x="191698" y="44191"/>
                  <a:pt x="191720" y="97234"/>
                </a:cubicBezTo>
                <a:cubicBezTo>
                  <a:pt x="191741" y="150278"/>
                  <a:pt x="149114" y="193296"/>
                  <a:pt x="96509" y="193318"/>
                </a:cubicBezTo>
                <a:moveTo>
                  <a:pt x="96509" y="21232"/>
                </a:moveTo>
                <a:cubicBezTo>
                  <a:pt x="54860" y="21254"/>
                  <a:pt x="21114" y="55317"/>
                  <a:pt x="21136" y="97313"/>
                </a:cubicBezTo>
                <a:cubicBezTo>
                  <a:pt x="21157" y="139310"/>
                  <a:pt x="54938" y="173337"/>
                  <a:pt x="96588" y="173315"/>
                </a:cubicBezTo>
                <a:cubicBezTo>
                  <a:pt x="138237" y="173293"/>
                  <a:pt x="171983" y="139231"/>
                  <a:pt x="171961" y="97234"/>
                </a:cubicBezTo>
                <a:cubicBezTo>
                  <a:pt x="171940" y="55238"/>
                  <a:pt x="138159" y="21211"/>
                  <a:pt x="96509" y="21232"/>
                </a:cubicBez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B9CA8F0-5796-4DD7-B079-948E938BD079}"/>
              </a:ext>
            </a:extLst>
          </p:cNvPr>
          <p:cNvSpPr/>
          <p:nvPr/>
        </p:nvSpPr>
        <p:spPr>
          <a:xfrm>
            <a:off x="8219726" y="4009486"/>
            <a:ext cx="216477" cy="218281"/>
          </a:xfrm>
          <a:custGeom>
            <a:avLst/>
            <a:gdLst>
              <a:gd name="connsiteX0" fmla="*/ 110088 w 216477"/>
              <a:gd name="connsiteY0" fmla="*/ 1230 h 218281"/>
              <a:gd name="connsiteX1" fmla="*/ 1220 w 216477"/>
              <a:gd name="connsiteY1" fmla="*/ 111006 h 218281"/>
              <a:gd name="connsiteX2" fmla="*/ 110088 w 216477"/>
              <a:gd name="connsiteY2" fmla="*/ 220781 h 218281"/>
              <a:gd name="connsiteX3" fmla="*/ 218957 w 216477"/>
              <a:gd name="connsiteY3" fmla="*/ 111006 h 218281"/>
              <a:gd name="connsiteX4" fmla="*/ 218957 w 216477"/>
              <a:gd name="connsiteY4" fmla="*/ 110926 h 218281"/>
              <a:gd name="connsiteX5" fmla="*/ 110088 w 216477"/>
              <a:gd name="connsiteY5" fmla="*/ 1230 h 218281"/>
              <a:gd name="connsiteX6" fmla="*/ 189240 w 216477"/>
              <a:gd name="connsiteY6" fmla="*/ 64532 h 218281"/>
              <a:gd name="connsiteX7" fmla="*/ 158973 w 216477"/>
              <a:gd name="connsiteY7" fmla="*/ 64532 h 218281"/>
              <a:gd name="connsiteX8" fmla="*/ 149841 w 216477"/>
              <a:gd name="connsiteY8" fmla="*/ 35957 h 218281"/>
              <a:gd name="connsiteX9" fmla="*/ 144331 w 216477"/>
              <a:gd name="connsiteY9" fmla="*/ 25320 h 218281"/>
              <a:gd name="connsiteX10" fmla="*/ 189240 w 216477"/>
              <a:gd name="connsiteY10" fmla="*/ 64532 h 218281"/>
              <a:gd name="connsiteX11" fmla="*/ 201678 w 216477"/>
              <a:gd name="connsiteY11" fmla="*/ 110926 h 218281"/>
              <a:gd name="connsiteX12" fmla="*/ 198135 w 216477"/>
              <a:gd name="connsiteY12" fmla="*/ 136485 h 218281"/>
              <a:gd name="connsiteX13" fmla="*/ 162436 w 216477"/>
              <a:gd name="connsiteY13" fmla="*/ 136485 h 218281"/>
              <a:gd name="connsiteX14" fmla="*/ 163814 w 216477"/>
              <a:gd name="connsiteY14" fmla="*/ 110966 h 218281"/>
              <a:gd name="connsiteX15" fmla="*/ 162003 w 216477"/>
              <a:gd name="connsiteY15" fmla="*/ 81954 h 218281"/>
              <a:gd name="connsiteX16" fmla="*/ 197033 w 216477"/>
              <a:gd name="connsiteY16" fmla="*/ 81954 h 218281"/>
              <a:gd name="connsiteX17" fmla="*/ 201678 w 216477"/>
              <a:gd name="connsiteY17" fmla="*/ 110926 h 218281"/>
              <a:gd name="connsiteX18" fmla="*/ 110167 w 216477"/>
              <a:gd name="connsiteY18" fmla="*/ 203319 h 218281"/>
              <a:gd name="connsiteX19" fmla="*/ 86118 w 216477"/>
              <a:gd name="connsiteY19" fmla="*/ 178871 h 218281"/>
              <a:gd name="connsiteX20" fmla="*/ 78246 w 216477"/>
              <a:gd name="connsiteY20" fmla="*/ 153947 h 218281"/>
              <a:gd name="connsiteX21" fmla="*/ 142245 w 216477"/>
              <a:gd name="connsiteY21" fmla="*/ 153947 h 218281"/>
              <a:gd name="connsiteX22" fmla="*/ 134373 w 216477"/>
              <a:gd name="connsiteY22" fmla="*/ 178871 h 218281"/>
              <a:gd name="connsiteX23" fmla="*/ 110167 w 216477"/>
              <a:gd name="connsiteY23" fmla="*/ 203319 h 218281"/>
              <a:gd name="connsiteX24" fmla="*/ 75176 w 216477"/>
              <a:gd name="connsiteY24" fmla="*/ 136525 h 218281"/>
              <a:gd name="connsiteX25" fmla="*/ 75609 w 216477"/>
              <a:gd name="connsiteY25" fmla="*/ 82153 h 218281"/>
              <a:gd name="connsiteX26" fmla="*/ 144567 w 216477"/>
              <a:gd name="connsiteY26" fmla="*/ 82153 h 218281"/>
              <a:gd name="connsiteX27" fmla="*/ 145039 w 216477"/>
              <a:gd name="connsiteY27" fmla="*/ 136683 h 218281"/>
              <a:gd name="connsiteX28" fmla="*/ 18617 w 216477"/>
              <a:gd name="connsiteY28" fmla="*/ 111006 h 218281"/>
              <a:gd name="connsiteX29" fmla="*/ 23182 w 216477"/>
              <a:gd name="connsiteY29" fmla="*/ 82153 h 218281"/>
              <a:gd name="connsiteX30" fmla="*/ 58212 w 216477"/>
              <a:gd name="connsiteY30" fmla="*/ 82153 h 218281"/>
              <a:gd name="connsiteX31" fmla="*/ 56402 w 216477"/>
              <a:gd name="connsiteY31" fmla="*/ 111164 h 218281"/>
              <a:gd name="connsiteX32" fmla="*/ 57976 w 216477"/>
              <a:gd name="connsiteY32" fmla="*/ 136525 h 218281"/>
              <a:gd name="connsiteX33" fmla="*/ 22120 w 216477"/>
              <a:gd name="connsiteY33" fmla="*/ 136525 h 218281"/>
              <a:gd name="connsiteX34" fmla="*/ 18617 w 216477"/>
              <a:gd name="connsiteY34" fmla="*/ 111006 h 218281"/>
              <a:gd name="connsiteX35" fmla="*/ 110088 w 216477"/>
              <a:gd name="connsiteY35" fmla="*/ 18653 h 218281"/>
              <a:gd name="connsiteX36" fmla="*/ 134098 w 216477"/>
              <a:gd name="connsiteY36" fmla="*/ 43100 h 218281"/>
              <a:gd name="connsiteX37" fmla="*/ 141300 w 216477"/>
              <a:gd name="connsiteY37" fmla="*/ 64532 h 218281"/>
              <a:gd name="connsiteX38" fmla="*/ 78915 w 216477"/>
              <a:gd name="connsiteY38" fmla="*/ 64532 h 218281"/>
              <a:gd name="connsiteX39" fmla="*/ 86079 w 216477"/>
              <a:gd name="connsiteY39" fmla="*/ 43061 h 218281"/>
              <a:gd name="connsiteX40" fmla="*/ 110088 w 216477"/>
              <a:gd name="connsiteY40" fmla="*/ 18653 h 218281"/>
              <a:gd name="connsiteX41" fmla="*/ 75845 w 216477"/>
              <a:gd name="connsiteY41" fmla="*/ 25360 h 218281"/>
              <a:gd name="connsiteX42" fmla="*/ 70335 w 216477"/>
              <a:gd name="connsiteY42" fmla="*/ 35996 h 218281"/>
              <a:gd name="connsiteX43" fmla="*/ 61204 w 216477"/>
              <a:gd name="connsiteY43" fmla="*/ 64571 h 218281"/>
              <a:gd name="connsiteX44" fmla="*/ 30976 w 216477"/>
              <a:gd name="connsiteY44" fmla="*/ 64571 h 218281"/>
              <a:gd name="connsiteX45" fmla="*/ 75845 w 216477"/>
              <a:gd name="connsiteY45" fmla="*/ 25360 h 218281"/>
              <a:gd name="connsiteX46" fmla="*/ 29086 w 216477"/>
              <a:gd name="connsiteY46" fmla="*/ 153947 h 218281"/>
              <a:gd name="connsiteX47" fmla="*/ 60574 w 216477"/>
              <a:gd name="connsiteY47" fmla="*/ 153947 h 218281"/>
              <a:gd name="connsiteX48" fmla="*/ 70493 w 216477"/>
              <a:gd name="connsiteY48" fmla="*/ 186015 h 218281"/>
              <a:gd name="connsiteX49" fmla="*/ 75964 w 216477"/>
              <a:gd name="connsiteY49" fmla="*/ 196612 h 218281"/>
              <a:gd name="connsiteX50" fmla="*/ 29086 w 216477"/>
              <a:gd name="connsiteY50" fmla="*/ 153947 h 218281"/>
              <a:gd name="connsiteX51" fmla="*/ 144567 w 216477"/>
              <a:gd name="connsiteY51" fmla="*/ 196612 h 218281"/>
              <a:gd name="connsiteX52" fmla="*/ 150038 w 216477"/>
              <a:gd name="connsiteY52" fmla="*/ 185975 h 218281"/>
              <a:gd name="connsiteX53" fmla="*/ 159917 w 216477"/>
              <a:gd name="connsiteY53" fmla="*/ 153908 h 218281"/>
              <a:gd name="connsiteX54" fmla="*/ 191405 w 216477"/>
              <a:gd name="connsiteY54" fmla="*/ 153908 h 218281"/>
              <a:gd name="connsiteX55" fmla="*/ 144567 w 216477"/>
              <a:gd name="connsiteY55" fmla="*/ 196612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6477" h="218281">
                <a:moveTo>
                  <a:pt x="110088" y="1230"/>
                </a:moveTo>
                <a:cubicBezTo>
                  <a:pt x="49962" y="1230"/>
                  <a:pt x="1220" y="50379"/>
                  <a:pt x="1220" y="111006"/>
                </a:cubicBezTo>
                <a:cubicBezTo>
                  <a:pt x="1220" y="171632"/>
                  <a:pt x="49962" y="220781"/>
                  <a:pt x="110088" y="220781"/>
                </a:cubicBezTo>
                <a:cubicBezTo>
                  <a:pt x="170215" y="220781"/>
                  <a:pt x="218957" y="171632"/>
                  <a:pt x="218957" y="111006"/>
                </a:cubicBezTo>
                <a:lnTo>
                  <a:pt x="218957" y="110926"/>
                </a:lnTo>
                <a:cubicBezTo>
                  <a:pt x="218827" y="50367"/>
                  <a:pt x="170148" y="1317"/>
                  <a:pt x="110088" y="1230"/>
                </a:cubicBezTo>
                <a:close/>
                <a:moveTo>
                  <a:pt x="189240" y="64532"/>
                </a:moveTo>
                <a:lnTo>
                  <a:pt x="158973" y="64532"/>
                </a:lnTo>
                <a:cubicBezTo>
                  <a:pt x="156897" y="54721"/>
                  <a:pt x="153837" y="45144"/>
                  <a:pt x="149841" y="35957"/>
                </a:cubicBezTo>
                <a:cubicBezTo>
                  <a:pt x="148205" y="32309"/>
                  <a:pt x="146365" y="28757"/>
                  <a:pt x="144331" y="25320"/>
                </a:cubicBezTo>
                <a:cubicBezTo>
                  <a:pt x="163172" y="33051"/>
                  <a:pt x="178958" y="46835"/>
                  <a:pt x="189240" y="64532"/>
                </a:cubicBezTo>
                <a:close/>
                <a:moveTo>
                  <a:pt x="201678" y="110926"/>
                </a:moveTo>
                <a:cubicBezTo>
                  <a:pt x="201694" y="119570"/>
                  <a:pt x="200501" y="128174"/>
                  <a:pt x="198135" y="136485"/>
                </a:cubicBezTo>
                <a:lnTo>
                  <a:pt x="162436" y="136485"/>
                </a:lnTo>
                <a:cubicBezTo>
                  <a:pt x="163358" y="128012"/>
                  <a:pt x="163818" y="119491"/>
                  <a:pt x="163814" y="110966"/>
                </a:cubicBezTo>
                <a:cubicBezTo>
                  <a:pt x="163819" y="101266"/>
                  <a:pt x="163214" y="91579"/>
                  <a:pt x="162003" y="81954"/>
                </a:cubicBezTo>
                <a:lnTo>
                  <a:pt x="197033" y="81954"/>
                </a:lnTo>
                <a:cubicBezTo>
                  <a:pt x="200121" y="91297"/>
                  <a:pt x="201690" y="101080"/>
                  <a:pt x="201678" y="110926"/>
                </a:cubicBezTo>
                <a:close/>
                <a:moveTo>
                  <a:pt x="110167" y="203319"/>
                </a:moveTo>
                <a:cubicBezTo>
                  <a:pt x="101941" y="203319"/>
                  <a:pt x="92967" y="194191"/>
                  <a:pt x="86118" y="178871"/>
                </a:cubicBezTo>
                <a:cubicBezTo>
                  <a:pt x="82695" y="170842"/>
                  <a:pt x="80058" y="162496"/>
                  <a:pt x="78246" y="153947"/>
                </a:cubicBezTo>
                <a:lnTo>
                  <a:pt x="142245" y="153947"/>
                </a:lnTo>
                <a:cubicBezTo>
                  <a:pt x="140469" y="162504"/>
                  <a:pt x="137832" y="170854"/>
                  <a:pt x="134373" y="178871"/>
                </a:cubicBezTo>
                <a:cubicBezTo>
                  <a:pt x="127328" y="194151"/>
                  <a:pt x="118354" y="203319"/>
                  <a:pt x="110167" y="203319"/>
                </a:cubicBezTo>
                <a:close/>
                <a:moveTo>
                  <a:pt x="75176" y="136525"/>
                </a:moveTo>
                <a:cubicBezTo>
                  <a:pt x="73060" y="118455"/>
                  <a:pt x="73205" y="100187"/>
                  <a:pt x="75609" y="82153"/>
                </a:cubicBezTo>
                <a:lnTo>
                  <a:pt x="144567" y="82153"/>
                </a:lnTo>
                <a:cubicBezTo>
                  <a:pt x="147022" y="100234"/>
                  <a:pt x="147181" y="118562"/>
                  <a:pt x="145039" y="136683"/>
                </a:cubicBezTo>
                <a:close/>
                <a:moveTo>
                  <a:pt x="18617" y="111006"/>
                </a:moveTo>
                <a:cubicBezTo>
                  <a:pt x="18592" y="101203"/>
                  <a:pt x="20134" y="91460"/>
                  <a:pt x="23182" y="82153"/>
                </a:cubicBezTo>
                <a:lnTo>
                  <a:pt x="58212" y="82153"/>
                </a:lnTo>
                <a:cubicBezTo>
                  <a:pt x="57002" y="91777"/>
                  <a:pt x="56397" y="101465"/>
                  <a:pt x="56402" y="111164"/>
                </a:cubicBezTo>
                <a:cubicBezTo>
                  <a:pt x="56449" y="119642"/>
                  <a:pt x="56975" y="128107"/>
                  <a:pt x="57976" y="136525"/>
                </a:cubicBezTo>
                <a:lnTo>
                  <a:pt x="22120" y="136525"/>
                </a:lnTo>
                <a:cubicBezTo>
                  <a:pt x="19774" y="128226"/>
                  <a:pt x="18595" y="119634"/>
                  <a:pt x="18617" y="111006"/>
                </a:cubicBezTo>
                <a:close/>
                <a:moveTo>
                  <a:pt x="110088" y="18653"/>
                </a:moveTo>
                <a:cubicBezTo>
                  <a:pt x="118275" y="18653"/>
                  <a:pt x="127249" y="27781"/>
                  <a:pt x="134098" y="43100"/>
                </a:cubicBezTo>
                <a:cubicBezTo>
                  <a:pt x="137122" y="50014"/>
                  <a:pt x="139532" y="57185"/>
                  <a:pt x="141300" y="64532"/>
                </a:cubicBezTo>
                <a:lnTo>
                  <a:pt x="78915" y="64532"/>
                </a:lnTo>
                <a:cubicBezTo>
                  <a:pt x="80654" y="57170"/>
                  <a:pt x="83051" y="49986"/>
                  <a:pt x="86079" y="43061"/>
                </a:cubicBezTo>
                <a:cubicBezTo>
                  <a:pt x="92927" y="27781"/>
                  <a:pt x="101901" y="18653"/>
                  <a:pt x="110088" y="18653"/>
                </a:cubicBezTo>
                <a:close/>
                <a:moveTo>
                  <a:pt x="75845" y="25360"/>
                </a:moveTo>
                <a:cubicBezTo>
                  <a:pt x="73796" y="28789"/>
                  <a:pt x="71956" y="32341"/>
                  <a:pt x="70335" y="35996"/>
                </a:cubicBezTo>
                <a:cubicBezTo>
                  <a:pt x="66339" y="45184"/>
                  <a:pt x="63280" y="54760"/>
                  <a:pt x="61204" y="64571"/>
                </a:cubicBezTo>
                <a:lnTo>
                  <a:pt x="30976" y="64571"/>
                </a:lnTo>
                <a:cubicBezTo>
                  <a:pt x="41222" y="46859"/>
                  <a:pt x="57001" y="33071"/>
                  <a:pt x="75845" y="25360"/>
                </a:cubicBezTo>
                <a:close/>
                <a:moveTo>
                  <a:pt x="29086" y="153947"/>
                </a:moveTo>
                <a:lnTo>
                  <a:pt x="60574" y="153947"/>
                </a:lnTo>
                <a:cubicBezTo>
                  <a:pt x="62701" y="164973"/>
                  <a:pt x="66027" y="175724"/>
                  <a:pt x="70493" y="186015"/>
                </a:cubicBezTo>
                <a:cubicBezTo>
                  <a:pt x="72093" y="189658"/>
                  <a:pt x="73920" y="193198"/>
                  <a:pt x="75964" y="196612"/>
                </a:cubicBezTo>
                <a:cubicBezTo>
                  <a:pt x="55842" y="188400"/>
                  <a:pt x="39240" y="173291"/>
                  <a:pt x="29086" y="153947"/>
                </a:cubicBezTo>
                <a:close/>
                <a:moveTo>
                  <a:pt x="144567" y="196612"/>
                </a:moveTo>
                <a:cubicBezTo>
                  <a:pt x="146603" y="193183"/>
                  <a:pt x="148430" y="189630"/>
                  <a:pt x="150038" y="185975"/>
                </a:cubicBezTo>
                <a:cubicBezTo>
                  <a:pt x="154490" y="175684"/>
                  <a:pt x="157803" y="164929"/>
                  <a:pt x="159917" y="153908"/>
                </a:cubicBezTo>
                <a:lnTo>
                  <a:pt x="191405" y="153908"/>
                </a:lnTo>
                <a:cubicBezTo>
                  <a:pt x="181262" y="173255"/>
                  <a:pt x="164677" y="188376"/>
                  <a:pt x="144567" y="196612"/>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A3F498A-F62C-4170-A971-86DA43BBDED1}"/>
              </a:ext>
            </a:extLst>
          </p:cNvPr>
          <p:cNvSpPr/>
          <p:nvPr/>
        </p:nvSpPr>
        <p:spPr>
          <a:xfrm>
            <a:off x="9986912" y="3993164"/>
            <a:ext cx="216477" cy="218281"/>
          </a:xfrm>
          <a:custGeom>
            <a:avLst/>
            <a:gdLst>
              <a:gd name="connsiteX0" fmla="*/ 108750 w 216477"/>
              <a:gd name="connsiteY0" fmla="*/ 1230 h 218281"/>
              <a:gd name="connsiteX1" fmla="*/ 1220 w 216477"/>
              <a:gd name="connsiteY1" fmla="*/ 102274 h 218281"/>
              <a:gd name="connsiteX2" fmla="*/ 41327 w 216477"/>
              <a:gd name="connsiteY2" fmla="*/ 180935 h 218281"/>
              <a:gd name="connsiteX3" fmla="*/ 41327 w 216477"/>
              <a:gd name="connsiteY3" fmla="*/ 219472 h 218281"/>
              <a:gd name="connsiteX4" fmla="*/ 77931 w 216477"/>
              <a:gd name="connsiteY4" fmla="*/ 199072 h 218281"/>
              <a:gd name="connsiteX5" fmla="*/ 108789 w 216477"/>
              <a:gd name="connsiteY5" fmla="*/ 203279 h 218281"/>
              <a:gd name="connsiteX6" fmla="*/ 216280 w 216477"/>
              <a:gd name="connsiteY6" fmla="*/ 102195 h 218281"/>
              <a:gd name="connsiteX7" fmla="*/ 108750 w 216477"/>
              <a:gd name="connsiteY7" fmla="*/ 1230 h 218281"/>
              <a:gd name="connsiteX8" fmla="*/ 119377 w 216477"/>
              <a:gd name="connsiteY8" fmla="*/ 137279 h 218281"/>
              <a:gd name="connsiteX9" fmla="*/ 91825 w 216477"/>
              <a:gd name="connsiteY9" fmla="*/ 107632 h 218281"/>
              <a:gd name="connsiteX10" fmla="*/ 38415 w 216477"/>
              <a:gd name="connsiteY10" fmla="*/ 137279 h 218281"/>
              <a:gd name="connsiteX11" fmla="*/ 97178 w 216477"/>
              <a:gd name="connsiteY11" fmla="*/ 73977 h 218281"/>
              <a:gd name="connsiteX12" fmla="*/ 125242 w 216477"/>
              <a:gd name="connsiteY12" fmla="*/ 103584 h 218281"/>
              <a:gd name="connsiteX13" fmla="*/ 177983 w 216477"/>
              <a:gd name="connsiteY13" fmla="*/ 73938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77" h="218281">
                <a:moveTo>
                  <a:pt x="108750" y="1230"/>
                </a:moveTo>
                <a:cubicBezTo>
                  <a:pt x="49356" y="1230"/>
                  <a:pt x="1220" y="46474"/>
                  <a:pt x="1220" y="102274"/>
                </a:cubicBezTo>
                <a:cubicBezTo>
                  <a:pt x="1507" y="133413"/>
                  <a:pt x="16379" y="162580"/>
                  <a:pt x="41327" y="180935"/>
                </a:cubicBezTo>
                <a:lnTo>
                  <a:pt x="41327" y="219472"/>
                </a:lnTo>
                <a:lnTo>
                  <a:pt x="77931" y="199072"/>
                </a:lnTo>
                <a:cubicBezTo>
                  <a:pt x="87981" y="201878"/>
                  <a:pt x="98362" y="203295"/>
                  <a:pt x="108789" y="203279"/>
                </a:cubicBezTo>
                <a:cubicBezTo>
                  <a:pt x="168183" y="203279"/>
                  <a:pt x="216280" y="157996"/>
                  <a:pt x="216280" y="102195"/>
                </a:cubicBezTo>
                <a:cubicBezTo>
                  <a:pt x="216280" y="46394"/>
                  <a:pt x="168143" y="1190"/>
                  <a:pt x="108750" y="1230"/>
                </a:cubicBezTo>
                <a:close/>
                <a:moveTo>
                  <a:pt x="119377" y="137279"/>
                </a:moveTo>
                <a:lnTo>
                  <a:pt x="91825" y="107632"/>
                </a:lnTo>
                <a:lnTo>
                  <a:pt x="38415" y="137279"/>
                </a:lnTo>
                <a:lnTo>
                  <a:pt x="97178" y="73977"/>
                </a:lnTo>
                <a:lnTo>
                  <a:pt x="125242" y="103584"/>
                </a:lnTo>
                <a:lnTo>
                  <a:pt x="177983" y="73938"/>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30BA54F-EEDE-48AF-BAE3-B6CF79669E7F}"/>
              </a:ext>
            </a:extLst>
          </p:cNvPr>
          <p:cNvSpPr/>
          <p:nvPr/>
        </p:nvSpPr>
        <p:spPr>
          <a:xfrm>
            <a:off x="9512737" y="4002638"/>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55484 w 94462"/>
              <a:gd name="connsiteY3" fmla="*/ 193697 h 206375"/>
              <a:gd name="connsiteX4" fmla="*/ 81253 w 94462"/>
              <a:gd name="connsiteY4" fmla="*/ 207369 h 206375"/>
              <a:gd name="connsiteX5" fmla="*/ 94808 w 94462"/>
              <a:gd name="connsiteY5" fmla="*/ 181386 h 206375"/>
              <a:gd name="connsiteX6" fmla="*/ 94647 w 94462"/>
              <a:gd name="connsiteY6" fmla="*/ 180878 h 206375"/>
              <a:gd name="connsiteX7" fmla="*/ 94647 w 94462"/>
              <a:gd name="connsiteY7" fmla="*/ 180878 h 206375"/>
              <a:gd name="connsiteX8" fmla="*/ 41394 w 94462"/>
              <a:gd name="connsiteY8"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2" h="206375">
                <a:moveTo>
                  <a:pt x="41551" y="15540"/>
                </a:moveTo>
                <a:cubicBezTo>
                  <a:pt x="37962" y="4602"/>
                  <a:pt x="26256" y="-1327"/>
                  <a:pt x="15409" y="2292"/>
                </a:cubicBezTo>
                <a:cubicBezTo>
                  <a:pt x="4663" y="5884"/>
                  <a:pt x="-1229" y="17516"/>
                  <a:pt x="2192" y="28399"/>
                </a:cubicBezTo>
                <a:lnTo>
                  <a:pt x="55484" y="193697"/>
                </a:lnTo>
                <a:cubicBezTo>
                  <a:pt x="58857" y="204647"/>
                  <a:pt x="70394" y="210767"/>
                  <a:pt x="81253" y="207369"/>
                </a:cubicBezTo>
                <a:cubicBezTo>
                  <a:pt x="92112" y="203968"/>
                  <a:pt x="98182" y="192336"/>
                  <a:pt x="94808" y="181386"/>
                </a:cubicBezTo>
                <a:cubicBezTo>
                  <a:pt x="94757" y="181215"/>
                  <a:pt x="94702" y="181045"/>
                  <a:pt x="94647" y="180878"/>
                </a:cubicBezTo>
                <a:lnTo>
                  <a:pt x="94647" y="180878"/>
                </a:ln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CCC38C2-A738-4CB9-BAFE-33C49412D806}"/>
              </a:ext>
            </a:extLst>
          </p:cNvPr>
          <p:cNvSpPr/>
          <p:nvPr/>
        </p:nvSpPr>
        <p:spPr>
          <a:xfrm>
            <a:off x="9430161" y="4029705"/>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2192 w 94462"/>
              <a:gd name="connsiteY3" fmla="*/ 28399 h 206375"/>
              <a:gd name="connsiteX4" fmla="*/ 55484 w 94462"/>
              <a:gd name="connsiteY4" fmla="*/ 193697 h 206375"/>
              <a:gd name="connsiteX5" fmla="*/ 80556 w 94462"/>
              <a:gd name="connsiteY5" fmla="*/ 206595 h 206375"/>
              <a:gd name="connsiteX6" fmla="*/ 94769 w 94462"/>
              <a:gd name="connsiteY6" fmla="*/ 181299 h 206375"/>
              <a:gd name="connsiteX7" fmla="*/ 94769 w 94462"/>
              <a:gd name="connsiteY7" fmla="*/ 181299 h 206375"/>
              <a:gd name="connsiteX8" fmla="*/ 94647 w 94462"/>
              <a:gd name="connsiteY8" fmla="*/ 180878 h 206375"/>
              <a:gd name="connsiteX9" fmla="*/ 41394 w 94462"/>
              <a:gd name="connsiteY9"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2" h="206375">
                <a:moveTo>
                  <a:pt x="41551" y="15540"/>
                </a:moveTo>
                <a:cubicBezTo>
                  <a:pt x="37962" y="4602"/>
                  <a:pt x="26256" y="-1327"/>
                  <a:pt x="15409" y="2292"/>
                </a:cubicBezTo>
                <a:cubicBezTo>
                  <a:pt x="4663" y="5884"/>
                  <a:pt x="-1229" y="17516"/>
                  <a:pt x="2192" y="28399"/>
                </a:cubicBezTo>
                <a:lnTo>
                  <a:pt x="2192" y="28399"/>
                </a:lnTo>
                <a:lnTo>
                  <a:pt x="55484" y="193697"/>
                </a:lnTo>
                <a:cubicBezTo>
                  <a:pt x="59180" y="203972"/>
                  <a:pt x="70138" y="209608"/>
                  <a:pt x="80556" y="206595"/>
                </a:cubicBezTo>
                <a:cubicBezTo>
                  <a:pt x="91408" y="203567"/>
                  <a:pt x="97772" y="192241"/>
                  <a:pt x="94769" y="181299"/>
                </a:cubicBezTo>
                <a:cubicBezTo>
                  <a:pt x="94769" y="181299"/>
                  <a:pt x="94769" y="181299"/>
                  <a:pt x="94769" y="181299"/>
                </a:cubicBezTo>
                <a:cubicBezTo>
                  <a:pt x="94730" y="181160"/>
                  <a:pt x="94690" y="181017"/>
                  <a:pt x="94647" y="180878"/>
                </a:cubicBez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5ED69DC-4C56-4859-AABB-D20EA8D77625}"/>
              </a:ext>
            </a:extLst>
          </p:cNvPr>
          <p:cNvSpPr/>
          <p:nvPr/>
        </p:nvSpPr>
        <p:spPr>
          <a:xfrm>
            <a:off x="9429123" y="4113242"/>
            <a:ext cx="204669" cy="95250"/>
          </a:xfrm>
          <a:custGeom>
            <a:avLst/>
            <a:gdLst>
              <a:gd name="connsiteX0" fmla="*/ 192234 w 204669"/>
              <a:gd name="connsiteY0" fmla="*/ 41897 h 95250"/>
              <a:gd name="connsiteX1" fmla="*/ 205373 w 204669"/>
              <a:gd name="connsiteY1" fmla="*/ 15537 h 95250"/>
              <a:gd name="connsiteX2" fmla="*/ 179482 w 204669"/>
              <a:gd name="connsiteY2" fmla="*/ 2210 h 95250"/>
              <a:gd name="connsiteX3" fmla="*/ 15550 w 204669"/>
              <a:gd name="connsiteY3" fmla="*/ 55947 h 95250"/>
              <a:gd name="connsiteX4" fmla="*/ 2226 w 204669"/>
              <a:gd name="connsiteY4" fmla="*/ 82200 h 95250"/>
              <a:gd name="connsiteX5" fmla="*/ 28263 w 204669"/>
              <a:gd name="connsiteY5" fmla="*/ 95634 h 95250"/>
              <a:gd name="connsiteX6" fmla="*/ 192234 w 204669"/>
              <a:gd name="connsiteY6" fmla="*/ 4189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95250">
                <a:moveTo>
                  <a:pt x="192234" y="41897"/>
                </a:moveTo>
                <a:cubicBezTo>
                  <a:pt x="203082" y="38278"/>
                  <a:pt x="208962" y="26475"/>
                  <a:pt x="205373" y="15537"/>
                </a:cubicBezTo>
                <a:cubicBezTo>
                  <a:pt x="201811" y="4702"/>
                  <a:pt x="190274" y="-1239"/>
                  <a:pt x="179482" y="2210"/>
                </a:cubicBezTo>
                <a:lnTo>
                  <a:pt x="15550" y="55947"/>
                </a:lnTo>
                <a:cubicBezTo>
                  <a:pt x="4682" y="59487"/>
                  <a:pt x="-1284" y="71242"/>
                  <a:pt x="2226" y="82200"/>
                </a:cubicBezTo>
                <a:cubicBezTo>
                  <a:pt x="5737" y="93158"/>
                  <a:pt x="17396" y="99174"/>
                  <a:pt x="28263" y="95634"/>
                </a:cubicBezTo>
                <a:lnTo>
                  <a:pt x="192234" y="4189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E90491C-B306-455C-91ED-D5D39D473F62}"/>
              </a:ext>
            </a:extLst>
          </p:cNvPr>
          <p:cNvSpPr/>
          <p:nvPr/>
        </p:nvSpPr>
        <p:spPr>
          <a:xfrm>
            <a:off x="9464864" y="4148234"/>
            <a:ext cx="51167" cy="51594"/>
          </a:xfrm>
          <a:custGeom>
            <a:avLst/>
            <a:gdLst>
              <a:gd name="connsiteX0" fmla="*/ 13972 w 51167"/>
              <a:gd name="connsiteY0" fmla="*/ 53578 h 51593"/>
              <a:gd name="connsiteX1" fmla="*/ 53332 w 51167"/>
              <a:gd name="connsiteY1" fmla="*/ 40719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578"/>
                </a:moveTo>
                <a:lnTo>
                  <a:pt x="53332" y="40719"/>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9E506AF4-7BC2-492A-A69E-589B033CFE2D}"/>
              </a:ext>
            </a:extLst>
          </p:cNvPr>
          <p:cNvSpPr/>
          <p:nvPr/>
        </p:nvSpPr>
        <p:spPr>
          <a:xfrm>
            <a:off x="9547480" y="4121008"/>
            <a:ext cx="51167" cy="51594"/>
          </a:xfrm>
          <a:custGeom>
            <a:avLst/>
            <a:gdLst>
              <a:gd name="connsiteX0" fmla="*/ 13933 w 51167"/>
              <a:gd name="connsiteY0" fmla="*/ 53737 h 51593"/>
              <a:gd name="connsiteX1" fmla="*/ 53292 w 51167"/>
              <a:gd name="connsiteY1" fmla="*/ 40917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33" y="53737"/>
                </a:moveTo>
                <a:lnTo>
                  <a:pt x="53292" y="40917"/>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5484178-4E02-4257-93FB-C9513B74B54E}"/>
              </a:ext>
            </a:extLst>
          </p:cNvPr>
          <p:cNvSpPr/>
          <p:nvPr/>
        </p:nvSpPr>
        <p:spPr>
          <a:xfrm>
            <a:off x="9402168" y="4029863"/>
            <a:ext cx="204669" cy="95250"/>
          </a:xfrm>
          <a:custGeom>
            <a:avLst/>
            <a:gdLst>
              <a:gd name="connsiteX0" fmla="*/ 192346 w 204669"/>
              <a:gd name="connsiteY0" fmla="*/ 41933 h 95250"/>
              <a:gd name="connsiteX1" fmla="*/ 205669 w 204669"/>
              <a:gd name="connsiteY1" fmla="*/ 15679 h 95250"/>
              <a:gd name="connsiteX2" fmla="*/ 179633 w 204669"/>
              <a:gd name="connsiteY2" fmla="*/ 2245 h 95250"/>
              <a:gd name="connsiteX3" fmla="*/ 179633 w 204669"/>
              <a:gd name="connsiteY3" fmla="*/ 2245 h 95250"/>
              <a:gd name="connsiteX4" fmla="*/ 15661 w 204669"/>
              <a:gd name="connsiteY4" fmla="*/ 55982 h 95250"/>
              <a:gd name="connsiteX5" fmla="*/ 2192 w 204669"/>
              <a:gd name="connsiteY5" fmla="*/ 82168 h 95250"/>
              <a:gd name="connsiteX6" fmla="*/ 28162 w 204669"/>
              <a:gd name="connsiteY6" fmla="*/ 95753 h 95250"/>
              <a:gd name="connsiteX7" fmla="*/ 28413 w 204669"/>
              <a:gd name="connsiteY7" fmla="*/ 95669 h 95250"/>
              <a:gd name="connsiteX8" fmla="*/ 28413 w 204669"/>
              <a:gd name="connsiteY8" fmla="*/ 95669 h 95250"/>
              <a:gd name="connsiteX9" fmla="*/ 192346 w 204669"/>
              <a:gd name="connsiteY9" fmla="*/ 4193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669" h="95250">
                <a:moveTo>
                  <a:pt x="192346" y="41933"/>
                </a:moveTo>
                <a:cubicBezTo>
                  <a:pt x="203213" y="38392"/>
                  <a:pt x="209180" y="26637"/>
                  <a:pt x="205669" y="15679"/>
                </a:cubicBezTo>
                <a:cubicBezTo>
                  <a:pt x="202158" y="4721"/>
                  <a:pt x="190500" y="-1295"/>
                  <a:pt x="179633" y="2245"/>
                </a:cubicBezTo>
                <a:lnTo>
                  <a:pt x="179633" y="2245"/>
                </a:lnTo>
                <a:lnTo>
                  <a:pt x="15661" y="55982"/>
                </a:lnTo>
                <a:cubicBezTo>
                  <a:pt x="4770" y="59462"/>
                  <a:pt x="-1260" y="71186"/>
                  <a:pt x="2192" y="82168"/>
                </a:cubicBezTo>
                <a:cubicBezTo>
                  <a:pt x="5644" y="93149"/>
                  <a:pt x="17271" y="99233"/>
                  <a:pt x="28162" y="95753"/>
                </a:cubicBezTo>
                <a:cubicBezTo>
                  <a:pt x="28244" y="95725"/>
                  <a:pt x="28331" y="95697"/>
                  <a:pt x="28413" y="95669"/>
                </a:cubicBezTo>
                <a:lnTo>
                  <a:pt x="28413" y="95669"/>
                </a:lnTo>
                <a:lnTo>
                  <a:pt x="192346" y="41933"/>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7EC2E6C-81A7-4368-94F4-413FF2A1DBD8}"/>
              </a:ext>
            </a:extLst>
          </p:cNvPr>
          <p:cNvSpPr/>
          <p:nvPr/>
        </p:nvSpPr>
        <p:spPr>
          <a:xfrm>
            <a:off x="9438218" y="4064969"/>
            <a:ext cx="51167" cy="51594"/>
          </a:xfrm>
          <a:custGeom>
            <a:avLst/>
            <a:gdLst>
              <a:gd name="connsiteX0" fmla="*/ 13776 w 51167"/>
              <a:gd name="connsiteY0" fmla="*/ 53578 h 51593"/>
              <a:gd name="connsiteX1" fmla="*/ 53135 w 51167"/>
              <a:gd name="connsiteY1" fmla="*/ 40719 h 51593"/>
              <a:gd name="connsiteX2" fmla="*/ 40383 w 51167"/>
              <a:gd name="connsiteY2" fmla="*/ 1230 h 51593"/>
              <a:gd name="connsiteX3" fmla="*/ 1220 w 51167"/>
              <a:gd name="connsiteY3" fmla="*/ 14049 h 51593"/>
              <a:gd name="connsiteX4" fmla="*/ 13933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776" y="53578"/>
                </a:moveTo>
                <a:lnTo>
                  <a:pt x="53135" y="40719"/>
                </a:lnTo>
                <a:cubicBezTo>
                  <a:pt x="48333" y="25797"/>
                  <a:pt x="43846" y="11906"/>
                  <a:pt x="40383" y="1230"/>
                </a:cubicBezTo>
                <a:lnTo>
                  <a:pt x="1220" y="14049"/>
                </a:lnTo>
                <a:lnTo>
                  <a:pt x="13933"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07042AEC-EE0E-4D9D-90CC-D2F6EFB623FC}"/>
              </a:ext>
            </a:extLst>
          </p:cNvPr>
          <p:cNvSpPr/>
          <p:nvPr/>
        </p:nvSpPr>
        <p:spPr>
          <a:xfrm>
            <a:off x="9520597" y="4037903"/>
            <a:ext cx="51167" cy="51594"/>
          </a:xfrm>
          <a:custGeom>
            <a:avLst/>
            <a:gdLst>
              <a:gd name="connsiteX0" fmla="*/ 13972 w 51167"/>
              <a:gd name="connsiteY0" fmla="*/ 53737 h 51593"/>
              <a:gd name="connsiteX1" fmla="*/ 53332 w 51167"/>
              <a:gd name="connsiteY1" fmla="*/ 40917 h 51593"/>
              <a:gd name="connsiteX2" fmla="*/ 40579 w 51167"/>
              <a:gd name="connsiteY2" fmla="*/ 1230 h 51593"/>
              <a:gd name="connsiteX3" fmla="*/ 1220 w 51167"/>
              <a:gd name="connsiteY3" fmla="*/ 14089 h 51593"/>
              <a:gd name="connsiteX4" fmla="*/ 13972 w 51167"/>
              <a:gd name="connsiteY4" fmla="*/ 53776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737"/>
                </a:moveTo>
                <a:lnTo>
                  <a:pt x="53332" y="40917"/>
                </a:lnTo>
                <a:lnTo>
                  <a:pt x="40579" y="1230"/>
                </a:lnTo>
                <a:lnTo>
                  <a:pt x="1220" y="14089"/>
                </a:lnTo>
                <a:lnTo>
                  <a:pt x="13972" y="53776"/>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41848D49-0E69-4B49-89F0-BA20508A996E}"/>
              </a:ext>
            </a:extLst>
          </p:cNvPr>
          <p:cNvSpPr/>
          <p:nvPr/>
        </p:nvSpPr>
        <p:spPr>
          <a:xfrm>
            <a:off x="7643358" y="3994792"/>
            <a:ext cx="133822" cy="230188"/>
          </a:xfrm>
          <a:custGeom>
            <a:avLst/>
            <a:gdLst>
              <a:gd name="connsiteX0" fmla="*/ 5746 w 133822"/>
              <a:gd name="connsiteY0" fmla="*/ 23534 h 230187"/>
              <a:gd name="connsiteX1" fmla="*/ 1220 w 133822"/>
              <a:gd name="connsiteY1" fmla="*/ 28932 h 230187"/>
              <a:gd name="connsiteX2" fmla="*/ 1220 w 133822"/>
              <a:gd name="connsiteY2" fmla="*/ 203120 h 230187"/>
              <a:gd name="connsiteX3" fmla="*/ 6219 w 133822"/>
              <a:gd name="connsiteY3" fmla="*/ 209073 h 230187"/>
              <a:gd name="connsiteX4" fmla="*/ 30188 w 133822"/>
              <a:gd name="connsiteY4" fmla="*/ 213042 h 230187"/>
              <a:gd name="connsiteX5" fmla="*/ 107766 w 133822"/>
              <a:gd name="connsiteY5" fmla="*/ 226655 h 230187"/>
              <a:gd name="connsiteX6" fmla="*/ 136380 w 133822"/>
              <a:gd name="connsiteY6" fmla="*/ 231417 h 230187"/>
              <a:gd name="connsiteX7" fmla="*/ 136380 w 133822"/>
              <a:gd name="connsiteY7" fmla="*/ 1230 h 230187"/>
              <a:gd name="connsiteX8" fmla="*/ 133153 w 133822"/>
              <a:gd name="connsiteY8" fmla="*/ 146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22" h="230187">
                <a:moveTo>
                  <a:pt x="5746" y="23534"/>
                </a:moveTo>
                <a:cubicBezTo>
                  <a:pt x="2479" y="24090"/>
                  <a:pt x="1220" y="25360"/>
                  <a:pt x="1220" y="28932"/>
                </a:cubicBezTo>
                <a:lnTo>
                  <a:pt x="1220" y="203120"/>
                </a:lnTo>
                <a:cubicBezTo>
                  <a:pt x="1220" y="207089"/>
                  <a:pt x="2676" y="208518"/>
                  <a:pt x="6219" y="209073"/>
                </a:cubicBezTo>
                <a:cubicBezTo>
                  <a:pt x="14090" y="210304"/>
                  <a:pt x="22199" y="211732"/>
                  <a:pt x="30188" y="213042"/>
                </a:cubicBezTo>
                <a:cubicBezTo>
                  <a:pt x="56059" y="217593"/>
                  <a:pt x="81919" y="222131"/>
                  <a:pt x="107766" y="226655"/>
                </a:cubicBezTo>
                <a:cubicBezTo>
                  <a:pt x="117134" y="228282"/>
                  <a:pt x="126541" y="229790"/>
                  <a:pt x="136380" y="231417"/>
                </a:cubicBezTo>
                <a:lnTo>
                  <a:pt x="136380" y="1230"/>
                </a:lnTo>
                <a:cubicBezTo>
                  <a:pt x="135302" y="1255"/>
                  <a:pt x="134224" y="1334"/>
                  <a:pt x="133153" y="1468"/>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C921B7A-907D-41D4-83DB-A36C2F240C7F}"/>
              </a:ext>
            </a:extLst>
          </p:cNvPr>
          <p:cNvSpPr/>
          <p:nvPr/>
        </p:nvSpPr>
        <p:spPr>
          <a:xfrm>
            <a:off x="7835782" y="4100995"/>
            <a:ext cx="43295" cy="63500"/>
          </a:xfrm>
          <a:custGeom>
            <a:avLst/>
            <a:gdLst>
              <a:gd name="connsiteX0" fmla="*/ 43929 w 43295"/>
              <a:gd name="connsiteY0" fmla="*/ 5557 h 63500"/>
              <a:gd name="connsiteX1" fmla="*/ 39639 w 43295"/>
              <a:gd name="connsiteY1" fmla="*/ 1231 h 63500"/>
              <a:gd name="connsiteX2" fmla="*/ 5554 w 43295"/>
              <a:gd name="connsiteY2" fmla="*/ 1231 h 63500"/>
              <a:gd name="connsiteX3" fmla="*/ 1224 w 43295"/>
              <a:gd name="connsiteY3" fmla="*/ 5994 h 63500"/>
              <a:gd name="connsiteX4" fmla="*/ 1224 w 43295"/>
              <a:gd name="connsiteY4" fmla="*/ 61040 h 63500"/>
              <a:gd name="connsiteX5" fmla="*/ 5790 w 43295"/>
              <a:gd name="connsiteY5" fmla="*/ 65564 h 63500"/>
              <a:gd name="connsiteX6" fmla="*/ 22715 w 43295"/>
              <a:gd name="connsiteY6" fmla="*/ 64453 h 63500"/>
              <a:gd name="connsiteX7" fmla="*/ 43851 w 43295"/>
              <a:gd name="connsiteY7" fmla="*/ 44371 h 63500"/>
              <a:gd name="connsiteX8" fmla="*/ 43929 w 43295"/>
              <a:gd name="connsiteY8" fmla="*/ 5557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95" h="63500">
                <a:moveTo>
                  <a:pt x="43929" y="5557"/>
                </a:moveTo>
                <a:cubicBezTo>
                  <a:pt x="43929" y="2303"/>
                  <a:pt x="42709" y="1191"/>
                  <a:pt x="39639" y="1231"/>
                </a:cubicBezTo>
                <a:lnTo>
                  <a:pt x="5554" y="1231"/>
                </a:lnTo>
                <a:cubicBezTo>
                  <a:pt x="2090" y="1231"/>
                  <a:pt x="1146" y="2739"/>
                  <a:pt x="1224" y="5994"/>
                </a:cubicBezTo>
                <a:lnTo>
                  <a:pt x="1224" y="61040"/>
                </a:lnTo>
                <a:cubicBezTo>
                  <a:pt x="1224" y="64493"/>
                  <a:pt x="2405" y="65803"/>
                  <a:pt x="5790" y="65564"/>
                </a:cubicBezTo>
                <a:cubicBezTo>
                  <a:pt x="11418" y="65128"/>
                  <a:pt x="17126" y="65247"/>
                  <a:pt x="22715" y="64453"/>
                </a:cubicBezTo>
                <a:cubicBezTo>
                  <a:pt x="35073" y="62747"/>
                  <a:pt x="43732" y="54531"/>
                  <a:pt x="43851" y="44371"/>
                </a:cubicBezTo>
                <a:cubicBezTo>
                  <a:pt x="44047" y="31592"/>
                  <a:pt x="43811" y="18495"/>
                  <a:pt x="43929" y="5557"/>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77548FBD-2225-433C-AE28-2B6AC58E24E2}"/>
              </a:ext>
            </a:extLst>
          </p:cNvPr>
          <p:cNvSpPr/>
          <p:nvPr/>
        </p:nvSpPr>
        <p:spPr>
          <a:xfrm>
            <a:off x="7835708" y="4046545"/>
            <a:ext cx="43295" cy="43656"/>
          </a:xfrm>
          <a:custGeom>
            <a:avLst/>
            <a:gdLst>
              <a:gd name="connsiteX0" fmla="*/ 22435 w 43295"/>
              <a:gd name="connsiteY0" fmla="*/ 44251 h 43656"/>
              <a:gd name="connsiteX1" fmla="*/ 43886 w 43295"/>
              <a:gd name="connsiteY1" fmla="*/ 22859 h 43656"/>
              <a:gd name="connsiteX2" fmla="*/ 22671 w 43295"/>
              <a:gd name="connsiteY2" fmla="*/ 1230 h 43656"/>
              <a:gd name="connsiteX3" fmla="*/ 1220 w 43295"/>
              <a:gd name="connsiteY3" fmla="*/ 22621 h 43656"/>
              <a:gd name="connsiteX4" fmla="*/ 22435 w 43295"/>
              <a:gd name="connsiteY4" fmla="*/ 44251 h 43656"/>
              <a:gd name="connsiteX5" fmla="*/ 22435 w 43295"/>
              <a:gd name="connsiteY5" fmla="*/ 44251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95" h="43656">
                <a:moveTo>
                  <a:pt x="22435" y="44251"/>
                </a:moveTo>
                <a:cubicBezTo>
                  <a:pt x="34215" y="44316"/>
                  <a:pt x="43819" y="34739"/>
                  <a:pt x="43886" y="22859"/>
                </a:cubicBezTo>
                <a:cubicBezTo>
                  <a:pt x="43949" y="10980"/>
                  <a:pt x="34451" y="1296"/>
                  <a:pt x="22671" y="1230"/>
                </a:cubicBezTo>
                <a:cubicBezTo>
                  <a:pt x="10891" y="1164"/>
                  <a:pt x="1287" y="10741"/>
                  <a:pt x="1220" y="22621"/>
                </a:cubicBezTo>
                <a:cubicBezTo>
                  <a:pt x="1153" y="34501"/>
                  <a:pt x="10651" y="44185"/>
                  <a:pt x="22435" y="44251"/>
                </a:cubicBezTo>
                <a:cubicBezTo>
                  <a:pt x="22435" y="44251"/>
                  <a:pt x="22435" y="44251"/>
                  <a:pt x="22435" y="4425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71D8A94-2E75-440C-BEA5-C43897F44FE2}"/>
              </a:ext>
            </a:extLst>
          </p:cNvPr>
          <p:cNvSpPr/>
          <p:nvPr/>
        </p:nvSpPr>
        <p:spPr>
          <a:xfrm>
            <a:off x="7787019" y="4087916"/>
            <a:ext cx="39360" cy="95250"/>
          </a:xfrm>
          <a:custGeom>
            <a:avLst/>
            <a:gdLst>
              <a:gd name="connsiteX0" fmla="*/ 36881 w 39359"/>
              <a:gd name="connsiteY0" fmla="*/ 1253 h 95250"/>
              <a:gd name="connsiteX1" fmla="*/ 6653 w 39359"/>
              <a:gd name="connsiteY1" fmla="*/ 1253 h 95250"/>
              <a:gd name="connsiteX2" fmla="*/ 1221 w 39359"/>
              <a:gd name="connsiteY2" fmla="*/ 7007 h 95250"/>
              <a:gd name="connsiteX3" fmla="*/ 1221 w 39359"/>
              <a:gd name="connsiteY3" fmla="*/ 90113 h 95250"/>
              <a:gd name="connsiteX4" fmla="*/ 6377 w 39359"/>
              <a:gd name="connsiteY4" fmla="*/ 96146 h 95250"/>
              <a:gd name="connsiteX5" fmla="*/ 20507 w 39359"/>
              <a:gd name="connsiteY5" fmla="*/ 96146 h 95250"/>
              <a:gd name="connsiteX6" fmla="*/ 41801 w 39359"/>
              <a:gd name="connsiteY6" fmla="*/ 74238 h 95250"/>
              <a:gd name="connsiteX7" fmla="*/ 41801 w 39359"/>
              <a:gd name="connsiteY7" fmla="*/ 6372 h 95250"/>
              <a:gd name="connsiteX8" fmla="*/ 36881 w 39359"/>
              <a:gd name="connsiteY8" fmla="*/ 125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95250">
                <a:moveTo>
                  <a:pt x="36881" y="1253"/>
                </a:moveTo>
                <a:cubicBezTo>
                  <a:pt x="26805" y="1253"/>
                  <a:pt x="16729" y="1531"/>
                  <a:pt x="6653" y="1253"/>
                </a:cubicBezTo>
                <a:cubicBezTo>
                  <a:pt x="2166" y="1253"/>
                  <a:pt x="1182" y="2880"/>
                  <a:pt x="1221" y="7007"/>
                </a:cubicBezTo>
                <a:lnTo>
                  <a:pt x="1221" y="90113"/>
                </a:lnTo>
                <a:cubicBezTo>
                  <a:pt x="1221" y="94082"/>
                  <a:pt x="2874" y="95947"/>
                  <a:pt x="6377" y="96146"/>
                </a:cubicBezTo>
                <a:cubicBezTo>
                  <a:pt x="11077" y="96562"/>
                  <a:pt x="15808" y="96562"/>
                  <a:pt x="20507" y="96146"/>
                </a:cubicBezTo>
                <a:cubicBezTo>
                  <a:pt x="33653" y="94598"/>
                  <a:pt x="41761" y="86184"/>
                  <a:pt x="41801" y="74238"/>
                </a:cubicBezTo>
                <a:lnTo>
                  <a:pt x="41801" y="6372"/>
                </a:lnTo>
                <a:cubicBezTo>
                  <a:pt x="41919" y="2642"/>
                  <a:pt x="40777" y="1015"/>
                  <a:pt x="36881" y="1253"/>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420BA0F-AD7F-41AE-BB83-08BEC2DCBC77}"/>
              </a:ext>
            </a:extLst>
          </p:cNvPr>
          <p:cNvSpPr/>
          <p:nvPr/>
        </p:nvSpPr>
        <p:spPr>
          <a:xfrm>
            <a:off x="7786882" y="4033690"/>
            <a:ext cx="35424" cy="43656"/>
          </a:xfrm>
          <a:custGeom>
            <a:avLst/>
            <a:gdLst>
              <a:gd name="connsiteX0" fmla="*/ 1397 w 35423"/>
              <a:gd name="connsiteY0" fmla="*/ 34880 h 43656"/>
              <a:gd name="connsiteX1" fmla="*/ 5687 w 35423"/>
              <a:gd name="connsiteY1" fmla="*/ 41707 h 43656"/>
              <a:gd name="connsiteX2" fmla="*/ 34321 w 35423"/>
              <a:gd name="connsiteY2" fmla="*/ 32301 h 43656"/>
              <a:gd name="connsiteX3" fmla="*/ 35128 w 35423"/>
              <a:gd name="connsiteY3" fmla="*/ 14640 h 43656"/>
              <a:gd name="connsiteX4" fmla="*/ 15448 w 35423"/>
              <a:gd name="connsiteY4" fmla="*/ 1305 h 43656"/>
              <a:gd name="connsiteX5" fmla="*/ 12536 w 35423"/>
              <a:gd name="connsiteY5" fmla="*/ 1305 h 43656"/>
              <a:gd name="connsiteX6" fmla="*/ 1279 w 35423"/>
              <a:gd name="connsiteY6" fmla="*/ 13211 h 43656"/>
              <a:gd name="connsiteX7" fmla="*/ 1397 w 35423"/>
              <a:gd name="connsiteY7" fmla="*/ 34880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23" h="43656">
                <a:moveTo>
                  <a:pt x="1397" y="34880"/>
                </a:moveTo>
                <a:cubicBezTo>
                  <a:pt x="1114" y="37877"/>
                  <a:pt x="2877" y="40687"/>
                  <a:pt x="5687" y="41707"/>
                </a:cubicBezTo>
                <a:cubicBezTo>
                  <a:pt x="16169" y="47082"/>
                  <a:pt x="28988" y="42871"/>
                  <a:pt x="34321" y="32301"/>
                </a:cubicBezTo>
                <a:cubicBezTo>
                  <a:pt x="37092" y="26804"/>
                  <a:pt x="37387" y="20371"/>
                  <a:pt x="35128" y="14640"/>
                </a:cubicBezTo>
                <a:cubicBezTo>
                  <a:pt x="32011" y="6457"/>
                  <a:pt x="24139" y="1123"/>
                  <a:pt x="15448" y="1305"/>
                </a:cubicBezTo>
                <a:cubicBezTo>
                  <a:pt x="14480" y="1205"/>
                  <a:pt x="13504" y="1205"/>
                  <a:pt x="12536" y="1305"/>
                </a:cubicBezTo>
                <a:cubicBezTo>
                  <a:pt x="3995" y="3130"/>
                  <a:pt x="728" y="4678"/>
                  <a:pt x="1279" y="13211"/>
                </a:cubicBezTo>
                <a:cubicBezTo>
                  <a:pt x="1696" y="20427"/>
                  <a:pt x="1735" y="27660"/>
                  <a:pt x="1397" y="34880"/>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9FABA4A-A457-4F8C-9AE8-0C9475BA9103}"/>
              </a:ext>
            </a:extLst>
          </p:cNvPr>
          <p:cNvSpPr/>
          <p:nvPr/>
        </p:nvSpPr>
        <p:spPr>
          <a:xfrm>
            <a:off x="7678270" y="4063888"/>
            <a:ext cx="62975" cy="87313"/>
          </a:xfrm>
          <a:custGeom>
            <a:avLst/>
            <a:gdLst>
              <a:gd name="connsiteX0" fmla="*/ 63959 w 62975"/>
              <a:gd name="connsiteY0" fmla="*/ 1230 h 87312"/>
              <a:gd name="connsiteX1" fmla="*/ 58094 w 62975"/>
              <a:gd name="connsiteY1" fmla="*/ 1230 h 87312"/>
              <a:gd name="connsiteX2" fmla="*/ 12477 w 62975"/>
              <a:gd name="connsiteY2" fmla="*/ 4008 h 87312"/>
              <a:gd name="connsiteX3" fmla="*/ 1220 w 62975"/>
              <a:gd name="connsiteY3" fmla="*/ 16510 h 87312"/>
              <a:gd name="connsiteX4" fmla="*/ 4880 w 62975"/>
              <a:gd name="connsiteY4" fmla="*/ 20201 h 87312"/>
              <a:gd name="connsiteX5" fmla="*/ 18459 w 62975"/>
              <a:gd name="connsiteY5" fmla="*/ 19327 h 87312"/>
              <a:gd name="connsiteX6" fmla="*/ 24717 w 62975"/>
              <a:gd name="connsiteY6" fmla="*/ 25162 h 87312"/>
              <a:gd name="connsiteX7" fmla="*/ 24717 w 62975"/>
              <a:gd name="connsiteY7" fmla="*/ 81677 h 87312"/>
              <a:gd name="connsiteX8" fmla="*/ 24954 w 62975"/>
              <a:gd name="connsiteY8" fmla="*/ 86836 h 87312"/>
              <a:gd name="connsiteX9" fmla="*/ 35148 w 62975"/>
              <a:gd name="connsiteY9" fmla="*/ 87868 h 87312"/>
              <a:gd name="connsiteX10" fmla="*/ 40973 w 62975"/>
              <a:gd name="connsiteY10" fmla="*/ 82708 h 87312"/>
              <a:gd name="connsiteX11" fmla="*/ 40973 w 62975"/>
              <a:gd name="connsiteY11" fmla="*/ 23693 h 87312"/>
              <a:gd name="connsiteX12" fmla="*/ 46286 w 62975"/>
              <a:gd name="connsiteY12" fmla="*/ 18256 h 87312"/>
              <a:gd name="connsiteX13" fmla="*/ 64038 w 62975"/>
              <a:gd name="connsiteY13" fmla="*/ 17621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975" h="87312">
                <a:moveTo>
                  <a:pt x="63959" y="1230"/>
                </a:moveTo>
                <a:lnTo>
                  <a:pt x="58094" y="1230"/>
                </a:lnTo>
                <a:cubicBezTo>
                  <a:pt x="42902" y="2143"/>
                  <a:pt x="27709" y="3373"/>
                  <a:pt x="12477" y="4008"/>
                </a:cubicBezTo>
                <a:cubicBezTo>
                  <a:pt x="-945" y="4603"/>
                  <a:pt x="1535" y="3572"/>
                  <a:pt x="1220" y="16510"/>
                </a:cubicBezTo>
                <a:cubicBezTo>
                  <a:pt x="1220" y="19208"/>
                  <a:pt x="2007" y="20478"/>
                  <a:pt x="4880" y="20201"/>
                </a:cubicBezTo>
                <a:cubicBezTo>
                  <a:pt x="9367" y="19843"/>
                  <a:pt x="13933" y="19804"/>
                  <a:pt x="18459" y="19327"/>
                </a:cubicBezTo>
                <a:cubicBezTo>
                  <a:pt x="22986" y="18851"/>
                  <a:pt x="24757" y="20161"/>
                  <a:pt x="24717" y="25162"/>
                </a:cubicBezTo>
                <a:cubicBezTo>
                  <a:pt x="24442" y="43973"/>
                  <a:pt x="24717" y="62825"/>
                  <a:pt x="24717" y="81677"/>
                </a:cubicBezTo>
                <a:cubicBezTo>
                  <a:pt x="24678" y="83400"/>
                  <a:pt x="24757" y="85124"/>
                  <a:pt x="24954" y="86836"/>
                </a:cubicBezTo>
                <a:cubicBezTo>
                  <a:pt x="28890" y="87193"/>
                  <a:pt x="31960" y="87392"/>
                  <a:pt x="35148" y="87868"/>
                </a:cubicBezTo>
                <a:cubicBezTo>
                  <a:pt x="40579" y="88622"/>
                  <a:pt x="40973" y="88384"/>
                  <a:pt x="40973" y="82708"/>
                </a:cubicBezTo>
                <a:lnTo>
                  <a:pt x="40973" y="23693"/>
                </a:lnTo>
                <a:cubicBezTo>
                  <a:pt x="40973" y="19724"/>
                  <a:pt x="42154" y="18177"/>
                  <a:pt x="46286" y="18256"/>
                </a:cubicBezTo>
                <a:cubicBezTo>
                  <a:pt x="52190" y="18256"/>
                  <a:pt x="58094" y="17859"/>
                  <a:pt x="64038" y="1762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36C21E7-CD39-4780-9FB0-D9F597B4FC4F}"/>
              </a:ext>
            </a:extLst>
          </p:cNvPr>
          <p:cNvSpPr/>
          <p:nvPr/>
        </p:nvSpPr>
        <p:spPr>
          <a:xfrm>
            <a:off x="11276920" y="4051426"/>
            <a:ext cx="15744" cy="15875"/>
          </a:xfrm>
          <a:custGeom>
            <a:avLst/>
            <a:gdLst>
              <a:gd name="connsiteX0" fmla="*/ 1220 w 15743"/>
              <a:gd name="connsiteY0" fmla="*/ 1230 h 15875"/>
              <a:gd name="connsiteX1" fmla="*/ 16019 w 15743"/>
              <a:gd name="connsiteY1" fmla="*/ 1230 h 15875"/>
              <a:gd name="connsiteX2" fmla="*/ 16019 w 15743"/>
              <a:gd name="connsiteY2" fmla="*/ 16192 h 15875"/>
              <a:gd name="connsiteX3" fmla="*/ 1220 w 15743"/>
              <a:gd name="connsiteY3" fmla="*/ 16192 h 15875"/>
            </a:gdLst>
            <a:ahLst/>
            <a:cxnLst>
              <a:cxn ang="0">
                <a:pos x="connsiteX0" y="connsiteY0"/>
              </a:cxn>
              <a:cxn ang="0">
                <a:pos x="connsiteX1" y="connsiteY1"/>
              </a:cxn>
              <a:cxn ang="0">
                <a:pos x="connsiteX2" y="connsiteY2"/>
              </a:cxn>
              <a:cxn ang="0">
                <a:pos x="connsiteX3" y="connsiteY3"/>
              </a:cxn>
            </a:cxnLst>
            <a:rect l="l" t="t" r="r" b="b"/>
            <a:pathLst>
              <a:path w="15743" h="15875">
                <a:moveTo>
                  <a:pt x="1220" y="1230"/>
                </a:moveTo>
                <a:lnTo>
                  <a:pt x="16019" y="1230"/>
                </a:lnTo>
                <a:lnTo>
                  <a:pt x="16019" y="16192"/>
                </a:lnTo>
                <a:lnTo>
                  <a:pt x="1220" y="16192"/>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1FF0CF7-C1F2-4F0A-AE09-E779774C6CF9}"/>
              </a:ext>
            </a:extLst>
          </p:cNvPr>
          <p:cNvSpPr/>
          <p:nvPr/>
        </p:nvSpPr>
        <p:spPr>
          <a:xfrm>
            <a:off x="11187456" y="3989831"/>
            <a:ext cx="192862" cy="226219"/>
          </a:xfrm>
          <a:custGeom>
            <a:avLst/>
            <a:gdLst>
              <a:gd name="connsiteX0" fmla="*/ 152754 w 192861"/>
              <a:gd name="connsiteY0" fmla="*/ 1230 h 226218"/>
              <a:gd name="connsiteX1" fmla="*/ 43413 w 192861"/>
              <a:gd name="connsiteY1" fmla="*/ 1230 h 226218"/>
              <a:gd name="connsiteX2" fmla="*/ 1220 w 192861"/>
              <a:gd name="connsiteY2" fmla="*/ 43894 h 226218"/>
              <a:gd name="connsiteX3" fmla="*/ 1220 w 192861"/>
              <a:gd name="connsiteY3" fmla="*/ 154186 h 226218"/>
              <a:gd name="connsiteX4" fmla="*/ 43571 w 192861"/>
              <a:gd name="connsiteY4" fmla="*/ 196889 h 226218"/>
              <a:gd name="connsiteX5" fmla="*/ 79939 w 192861"/>
              <a:gd name="connsiteY5" fmla="*/ 196889 h 226218"/>
              <a:gd name="connsiteX6" fmla="*/ 98044 w 192861"/>
              <a:gd name="connsiteY6" fmla="*/ 226099 h 226218"/>
              <a:gd name="connsiteX7" fmla="*/ 116150 w 192861"/>
              <a:gd name="connsiteY7" fmla="*/ 196889 h 226218"/>
              <a:gd name="connsiteX8" fmla="*/ 152911 w 192861"/>
              <a:gd name="connsiteY8" fmla="*/ 196889 h 226218"/>
              <a:gd name="connsiteX9" fmla="*/ 195262 w 192861"/>
              <a:gd name="connsiteY9" fmla="*/ 154186 h 226218"/>
              <a:gd name="connsiteX10" fmla="*/ 195262 w 192861"/>
              <a:gd name="connsiteY10" fmla="*/ 154186 h 226218"/>
              <a:gd name="connsiteX11" fmla="*/ 195262 w 192861"/>
              <a:gd name="connsiteY11" fmla="*/ 43894 h 226218"/>
              <a:gd name="connsiteX12" fmla="*/ 152951 w 192861"/>
              <a:gd name="connsiteY12" fmla="*/ 1230 h 226218"/>
              <a:gd name="connsiteX13" fmla="*/ 59000 w 192861"/>
              <a:gd name="connsiteY13" fmla="*/ 77747 h 226218"/>
              <a:gd name="connsiteX14" fmla="*/ 74743 w 192861"/>
              <a:gd name="connsiteY14" fmla="*/ 77747 h 226218"/>
              <a:gd name="connsiteX15" fmla="*/ 74743 w 192861"/>
              <a:gd name="connsiteY15" fmla="*/ 62825 h 226218"/>
              <a:gd name="connsiteX16" fmla="*/ 59000 w 192861"/>
              <a:gd name="connsiteY16" fmla="*/ 62825 h 226218"/>
              <a:gd name="connsiteX17" fmla="*/ 59000 w 192861"/>
              <a:gd name="connsiteY17" fmla="*/ 46712 h 226218"/>
              <a:gd name="connsiteX18" fmla="*/ 74743 w 192861"/>
              <a:gd name="connsiteY18" fmla="*/ 46712 h 226218"/>
              <a:gd name="connsiteX19" fmla="*/ 74743 w 192861"/>
              <a:gd name="connsiteY19" fmla="*/ 30837 h 226218"/>
              <a:gd name="connsiteX20" fmla="*/ 90723 w 192861"/>
              <a:gd name="connsiteY20" fmla="*/ 30837 h 226218"/>
              <a:gd name="connsiteX21" fmla="*/ 90723 w 192861"/>
              <a:gd name="connsiteY21" fmla="*/ 46712 h 226218"/>
              <a:gd name="connsiteX22" fmla="*/ 105523 w 192861"/>
              <a:gd name="connsiteY22" fmla="*/ 46712 h 226218"/>
              <a:gd name="connsiteX23" fmla="*/ 105523 w 192861"/>
              <a:gd name="connsiteY23" fmla="*/ 30837 h 226218"/>
              <a:gd name="connsiteX24" fmla="*/ 121502 w 192861"/>
              <a:gd name="connsiteY24" fmla="*/ 30837 h 226218"/>
              <a:gd name="connsiteX25" fmla="*/ 121502 w 192861"/>
              <a:gd name="connsiteY25" fmla="*/ 46712 h 226218"/>
              <a:gd name="connsiteX26" fmla="*/ 137246 w 192861"/>
              <a:gd name="connsiteY26" fmla="*/ 46712 h 226218"/>
              <a:gd name="connsiteX27" fmla="*/ 137246 w 192861"/>
              <a:gd name="connsiteY27" fmla="*/ 62825 h 226218"/>
              <a:gd name="connsiteX28" fmla="*/ 121502 w 192861"/>
              <a:gd name="connsiteY28" fmla="*/ 62825 h 226218"/>
              <a:gd name="connsiteX29" fmla="*/ 121502 w 192861"/>
              <a:gd name="connsiteY29" fmla="*/ 77747 h 226218"/>
              <a:gd name="connsiteX30" fmla="*/ 137246 w 192861"/>
              <a:gd name="connsiteY30" fmla="*/ 77747 h 226218"/>
              <a:gd name="connsiteX31" fmla="*/ 137246 w 192861"/>
              <a:gd name="connsiteY31" fmla="*/ 94019 h 226218"/>
              <a:gd name="connsiteX32" fmla="*/ 121502 w 192861"/>
              <a:gd name="connsiteY32" fmla="*/ 94019 h 226218"/>
              <a:gd name="connsiteX33" fmla="*/ 121502 w 192861"/>
              <a:gd name="connsiteY33" fmla="*/ 109894 h 226218"/>
              <a:gd name="connsiteX34" fmla="*/ 105523 w 192861"/>
              <a:gd name="connsiteY34" fmla="*/ 109894 h 226218"/>
              <a:gd name="connsiteX35" fmla="*/ 105523 w 192861"/>
              <a:gd name="connsiteY35" fmla="*/ 94019 h 226218"/>
              <a:gd name="connsiteX36" fmla="*/ 90723 w 192861"/>
              <a:gd name="connsiteY36" fmla="*/ 94019 h 226218"/>
              <a:gd name="connsiteX37" fmla="*/ 90723 w 192861"/>
              <a:gd name="connsiteY37" fmla="*/ 109894 h 226218"/>
              <a:gd name="connsiteX38" fmla="*/ 74743 w 192861"/>
              <a:gd name="connsiteY38" fmla="*/ 109894 h 226218"/>
              <a:gd name="connsiteX39" fmla="*/ 74743 w 192861"/>
              <a:gd name="connsiteY39" fmla="*/ 94019 h 226218"/>
              <a:gd name="connsiteX40" fmla="*/ 59000 w 192861"/>
              <a:gd name="connsiteY40" fmla="*/ 94019 h 226218"/>
              <a:gd name="connsiteX41" fmla="*/ 171410 w 192861"/>
              <a:gd name="connsiteY41" fmla="*/ 127079 h 226218"/>
              <a:gd name="connsiteX42" fmla="*/ 100209 w 192861"/>
              <a:gd name="connsiteY42" fmla="*/ 167163 h 226218"/>
              <a:gd name="connsiteX43" fmla="*/ 96273 w 192861"/>
              <a:gd name="connsiteY43" fmla="*/ 167163 h 226218"/>
              <a:gd name="connsiteX44" fmla="*/ 24836 w 192861"/>
              <a:gd name="connsiteY44" fmla="*/ 127079 h 226218"/>
              <a:gd name="connsiteX45" fmla="*/ 23497 w 192861"/>
              <a:gd name="connsiteY45" fmla="*/ 121642 h 226218"/>
              <a:gd name="connsiteX46" fmla="*/ 26961 w 192861"/>
              <a:gd name="connsiteY46" fmla="*/ 115014 h 226218"/>
              <a:gd name="connsiteX47" fmla="*/ 30897 w 192861"/>
              <a:gd name="connsiteY47" fmla="*/ 113427 h 226218"/>
              <a:gd name="connsiteX48" fmla="*/ 43295 w 192861"/>
              <a:gd name="connsiteY48" fmla="*/ 121364 h 226218"/>
              <a:gd name="connsiteX49" fmla="*/ 138813 w 192861"/>
              <a:gd name="connsiteY49" fmla="*/ 135342 h 226218"/>
              <a:gd name="connsiteX50" fmla="*/ 152675 w 192861"/>
              <a:gd name="connsiteY50" fmla="*/ 121364 h 226218"/>
              <a:gd name="connsiteX51" fmla="*/ 165073 w 192861"/>
              <a:gd name="connsiteY51" fmla="*/ 113427 h 226218"/>
              <a:gd name="connsiteX52" fmla="*/ 169009 w 192861"/>
              <a:gd name="connsiteY52" fmla="*/ 115014 h 226218"/>
              <a:gd name="connsiteX53" fmla="*/ 172512 w 192861"/>
              <a:gd name="connsiteY53" fmla="*/ 121642 h 226218"/>
              <a:gd name="connsiteX54" fmla="*/ 171410 w 192861"/>
              <a:gd name="connsiteY54" fmla="*/ 127079 h 22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2861" h="226218">
                <a:moveTo>
                  <a:pt x="152754" y="1230"/>
                </a:moveTo>
                <a:lnTo>
                  <a:pt x="43413" y="1230"/>
                </a:lnTo>
                <a:cubicBezTo>
                  <a:pt x="20093" y="1297"/>
                  <a:pt x="1220" y="20379"/>
                  <a:pt x="1220" y="43894"/>
                </a:cubicBezTo>
                <a:lnTo>
                  <a:pt x="1220" y="154186"/>
                </a:lnTo>
                <a:cubicBezTo>
                  <a:pt x="1220" y="177772"/>
                  <a:pt x="20179" y="196889"/>
                  <a:pt x="43571" y="196889"/>
                </a:cubicBezTo>
                <a:lnTo>
                  <a:pt x="79939" y="196889"/>
                </a:lnTo>
                <a:lnTo>
                  <a:pt x="98044" y="226099"/>
                </a:lnTo>
                <a:lnTo>
                  <a:pt x="116150" y="196889"/>
                </a:lnTo>
                <a:lnTo>
                  <a:pt x="152911" y="196889"/>
                </a:lnTo>
                <a:cubicBezTo>
                  <a:pt x="176303" y="196889"/>
                  <a:pt x="195262" y="177772"/>
                  <a:pt x="195262" y="154186"/>
                </a:cubicBezTo>
                <a:lnTo>
                  <a:pt x="195262" y="154186"/>
                </a:lnTo>
                <a:lnTo>
                  <a:pt x="195262" y="43894"/>
                </a:lnTo>
                <a:cubicBezTo>
                  <a:pt x="195262" y="20332"/>
                  <a:pt x="176318" y="1230"/>
                  <a:pt x="152951" y="1230"/>
                </a:cubicBezTo>
                <a:close/>
                <a:moveTo>
                  <a:pt x="59000" y="77747"/>
                </a:moveTo>
                <a:lnTo>
                  <a:pt x="74743" y="77747"/>
                </a:lnTo>
                <a:lnTo>
                  <a:pt x="74743" y="62825"/>
                </a:lnTo>
                <a:lnTo>
                  <a:pt x="59000" y="62825"/>
                </a:lnTo>
                <a:lnTo>
                  <a:pt x="59000" y="46712"/>
                </a:lnTo>
                <a:lnTo>
                  <a:pt x="74743" y="46712"/>
                </a:lnTo>
                <a:lnTo>
                  <a:pt x="74743" y="30837"/>
                </a:lnTo>
                <a:lnTo>
                  <a:pt x="90723" y="30837"/>
                </a:lnTo>
                <a:lnTo>
                  <a:pt x="90723" y="46712"/>
                </a:lnTo>
                <a:lnTo>
                  <a:pt x="105523" y="46712"/>
                </a:lnTo>
                <a:lnTo>
                  <a:pt x="105523" y="30837"/>
                </a:lnTo>
                <a:lnTo>
                  <a:pt x="121502" y="30837"/>
                </a:lnTo>
                <a:lnTo>
                  <a:pt x="121502" y="46712"/>
                </a:lnTo>
                <a:lnTo>
                  <a:pt x="137246" y="46712"/>
                </a:lnTo>
                <a:lnTo>
                  <a:pt x="137246" y="62825"/>
                </a:lnTo>
                <a:lnTo>
                  <a:pt x="121502" y="62825"/>
                </a:lnTo>
                <a:lnTo>
                  <a:pt x="121502" y="77747"/>
                </a:lnTo>
                <a:lnTo>
                  <a:pt x="137246" y="77747"/>
                </a:lnTo>
                <a:lnTo>
                  <a:pt x="137246" y="94019"/>
                </a:lnTo>
                <a:lnTo>
                  <a:pt x="121502" y="94019"/>
                </a:lnTo>
                <a:lnTo>
                  <a:pt x="121502" y="109894"/>
                </a:lnTo>
                <a:lnTo>
                  <a:pt x="105523" y="109894"/>
                </a:lnTo>
                <a:lnTo>
                  <a:pt x="105523" y="94019"/>
                </a:lnTo>
                <a:lnTo>
                  <a:pt x="90723" y="94019"/>
                </a:lnTo>
                <a:lnTo>
                  <a:pt x="90723" y="109894"/>
                </a:lnTo>
                <a:lnTo>
                  <a:pt x="74743" y="109894"/>
                </a:lnTo>
                <a:lnTo>
                  <a:pt x="74743" y="94019"/>
                </a:lnTo>
                <a:lnTo>
                  <a:pt x="59000" y="94019"/>
                </a:lnTo>
                <a:close/>
                <a:moveTo>
                  <a:pt x="171410" y="127079"/>
                </a:moveTo>
                <a:cubicBezTo>
                  <a:pt x="156371" y="152189"/>
                  <a:pt x="129300" y="167429"/>
                  <a:pt x="100209" y="167163"/>
                </a:cubicBezTo>
                <a:lnTo>
                  <a:pt x="96273" y="167163"/>
                </a:lnTo>
                <a:cubicBezTo>
                  <a:pt x="67100" y="167501"/>
                  <a:pt x="39930" y="152253"/>
                  <a:pt x="24836" y="127079"/>
                </a:cubicBezTo>
                <a:cubicBezTo>
                  <a:pt x="24017" y="125380"/>
                  <a:pt x="23560" y="123527"/>
                  <a:pt x="23497" y="121642"/>
                </a:cubicBezTo>
                <a:cubicBezTo>
                  <a:pt x="23482" y="118987"/>
                  <a:pt x="24780" y="116502"/>
                  <a:pt x="26961" y="115014"/>
                </a:cubicBezTo>
                <a:cubicBezTo>
                  <a:pt x="28138" y="114196"/>
                  <a:pt x="29484" y="113653"/>
                  <a:pt x="30897" y="113427"/>
                </a:cubicBezTo>
                <a:cubicBezTo>
                  <a:pt x="36958" y="112792"/>
                  <a:pt x="40422" y="116760"/>
                  <a:pt x="43295" y="121364"/>
                </a:cubicBezTo>
                <a:cubicBezTo>
                  <a:pt x="65844" y="151820"/>
                  <a:pt x="108608" y="158079"/>
                  <a:pt x="138813" y="135342"/>
                </a:cubicBezTo>
                <a:cubicBezTo>
                  <a:pt x="144075" y="131377"/>
                  <a:pt x="148747" y="126670"/>
                  <a:pt x="152675" y="121364"/>
                </a:cubicBezTo>
                <a:cubicBezTo>
                  <a:pt x="155548" y="116840"/>
                  <a:pt x="159170" y="112871"/>
                  <a:pt x="165073" y="113427"/>
                </a:cubicBezTo>
                <a:cubicBezTo>
                  <a:pt x="166487" y="113653"/>
                  <a:pt x="167833" y="114196"/>
                  <a:pt x="169009" y="115014"/>
                </a:cubicBezTo>
                <a:cubicBezTo>
                  <a:pt x="171280" y="116419"/>
                  <a:pt x="172623" y="118955"/>
                  <a:pt x="172512" y="121642"/>
                </a:cubicBezTo>
                <a:cubicBezTo>
                  <a:pt x="172607" y="123519"/>
                  <a:pt x="172225" y="125388"/>
                  <a:pt x="171410" y="127079"/>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3C5AB7C-0EDF-49CB-B5D8-B3855E470DBA}"/>
              </a:ext>
            </a:extLst>
          </p:cNvPr>
          <p:cNvSpPr txBox="1"/>
          <p:nvPr/>
        </p:nvSpPr>
        <p:spPr>
          <a:xfrm>
            <a:off x="443390" y="4329984"/>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49" name="TextBox 48">
            <a:extLst>
              <a:ext uri="{FF2B5EF4-FFF2-40B4-BE49-F238E27FC236}">
                <a16:creationId xmlns:a16="http://schemas.microsoft.com/office/drawing/2014/main" id="{E9B17924-FE05-411F-86CD-E5A70504017B}"/>
              </a:ext>
            </a:extLst>
          </p:cNvPr>
          <p:cNvSpPr txBox="1"/>
          <p:nvPr/>
        </p:nvSpPr>
        <p:spPr>
          <a:xfrm>
            <a:off x="1177536" y="4329984"/>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53" name="TextBox 52">
            <a:extLst>
              <a:ext uri="{FF2B5EF4-FFF2-40B4-BE49-F238E27FC236}">
                <a16:creationId xmlns:a16="http://schemas.microsoft.com/office/drawing/2014/main" id="{74D4ED90-0971-4C14-8298-3DEDFDB4BCB8}"/>
              </a:ext>
            </a:extLst>
          </p:cNvPr>
          <p:cNvSpPr txBox="1"/>
          <p:nvPr/>
        </p:nvSpPr>
        <p:spPr>
          <a:xfrm>
            <a:off x="1911682" y="4329984"/>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54" name="TextBox 53">
            <a:extLst>
              <a:ext uri="{FF2B5EF4-FFF2-40B4-BE49-F238E27FC236}">
                <a16:creationId xmlns:a16="http://schemas.microsoft.com/office/drawing/2014/main" id="{20D18215-032E-41EA-B176-D6CB316AA03A}"/>
              </a:ext>
            </a:extLst>
          </p:cNvPr>
          <p:cNvSpPr txBox="1"/>
          <p:nvPr/>
        </p:nvSpPr>
        <p:spPr>
          <a:xfrm>
            <a:off x="2645828" y="4329984"/>
            <a:ext cx="73152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sp>
        <p:nvSpPr>
          <p:cNvPr id="55" name="Graphic 569">
            <a:extLst>
              <a:ext uri="{FF2B5EF4-FFF2-40B4-BE49-F238E27FC236}">
                <a16:creationId xmlns:a16="http://schemas.microsoft.com/office/drawing/2014/main" id="{02EA2870-A6A4-4F8F-9BBE-79E3443E0BDA}"/>
              </a:ext>
            </a:extLst>
          </p:cNvPr>
          <p:cNvSpPr/>
          <p:nvPr/>
        </p:nvSpPr>
        <p:spPr>
          <a:xfrm>
            <a:off x="2120493" y="4009616"/>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rgbClr val="0070C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Rounded Rectangular Callout 243">
            <a:extLst>
              <a:ext uri="{FF2B5EF4-FFF2-40B4-BE49-F238E27FC236}">
                <a16:creationId xmlns:a16="http://schemas.microsoft.com/office/drawing/2014/main" id="{481C0F2F-8136-4C69-BF7B-5B2ACA5483A2}"/>
              </a:ext>
            </a:extLst>
          </p:cNvPr>
          <p:cNvSpPr/>
          <p:nvPr/>
        </p:nvSpPr>
        <p:spPr bwMode="auto">
          <a:xfrm>
            <a:off x="1419605" y="4067997"/>
            <a:ext cx="247382" cy="165746"/>
          </a:xfrm>
          <a:prstGeom prst="wedgeRoundRectCallout">
            <a:avLst>
              <a:gd name="adj1" fmla="val 30853"/>
              <a:gd name="adj2" fmla="val 79643"/>
              <a:gd name="adj3" fmla="val 16667"/>
            </a:avLst>
          </a:prstGeom>
          <a:solidFill>
            <a:schemeClr val="bg1"/>
          </a:solidFill>
          <a:ln w="15875" cap="flat" cmpd="sng" algn="ctr">
            <a:solidFill>
              <a:srgbClr val="0070C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grpSp>
        <p:nvGrpSpPr>
          <p:cNvPr id="57" name="Group 56">
            <a:extLst>
              <a:ext uri="{FF2B5EF4-FFF2-40B4-BE49-F238E27FC236}">
                <a16:creationId xmlns:a16="http://schemas.microsoft.com/office/drawing/2014/main" id="{EB64CAD3-B9F8-42F7-A127-C4B2419A4D56}"/>
              </a:ext>
            </a:extLst>
          </p:cNvPr>
          <p:cNvGrpSpPr/>
          <p:nvPr/>
        </p:nvGrpSpPr>
        <p:grpSpPr>
          <a:xfrm>
            <a:off x="2871084" y="4010366"/>
            <a:ext cx="281008" cy="281008"/>
            <a:chOff x="6511270" y="2828232"/>
            <a:chExt cx="281008" cy="281008"/>
          </a:xfrm>
        </p:grpSpPr>
        <p:sp>
          <p:nvSpPr>
            <p:cNvPr id="62" name="Oval 61">
              <a:extLst>
                <a:ext uri="{FF2B5EF4-FFF2-40B4-BE49-F238E27FC236}">
                  <a16:creationId xmlns:a16="http://schemas.microsoft.com/office/drawing/2014/main" id="{838CCEC9-4C12-4086-B771-DA031DF631D4}"/>
                </a:ext>
              </a:extLst>
            </p:cNvPr>
            <p:cNvSpPr/>
            <p:nvPr/>
          </p:nvSpPr>
          <p:spPr bwMode="auto">
            <a:xfrm>
              <a:off x="6618108" y="2845707"/>
              <a:ext cx="154168" cy="154168"/>
            </a:xfrm>
            <a:prstGeom prst="ellipse">
              <a:avLst/>
            </a:prstGeom>
            <a:solidFill>
              <a:schemeClr val="bg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C5A61F0A-6991-42BC-B127-35380544743D}"/>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6"/>
            </a:solidFill>
            <a:ln w="9525" cap="flat">
              <a:solidFill>
                <a:srgbClr val="0070C0"/>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2B7E307F-2653-47B7-BFAC-159A0A62951F}"/>
              </a:ext>
            </a:extLst>
          </p:cNvPr>
          <p:cNvGrpSpPr/>
          <p:nvPr/>
        </p:nvGrpSpPr>
        <p:grpSpPr>
          <a:xfrm>
            <a:off x="638429" y="4056145"/>
            <a:ext cx="341442" cy="189450"/>
            <a:chOff x="6827151" y="1675311"/>
            <a:chExt cx="341442" cy="189450"/>
          </a:xfrm>
        </p:grpSpPr>
        <p:sp>
          <p:nvSpPr>
            <p:cNvPr id="59" name="eye_2">
              <a:extLst>
                <a:ext uri="{FF2B5EF4-FFF2-40B4-BE49-F238E27FC236}">
                  <a16:creationId xmlns:a16="http://schemas.microsoft.com/office/drawing/2014/main" id="{6A38CDD1-021A-4168-8C08-3EC1F3EDE6E4}"/>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rgbClr val="0070C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Oval 59">
              <a:extLst>
                <a:ext uri="{FF2B5EF4-FFF2-40B4-BE49-F238E27FC236}">
                  <a16:creationId xmlns:a16="http://schemas.microsoft.com/office/drawing/2014/main" id="{96DB4F44-CB76-49DC-A234-1003D895D466}"/>
                </a:ext>
              </a:extLst>
            </p:cNvPr>
            <p:cNvSpPr/>
            <p:nvPr/>
          </p:nvSpPr>
          <p:spPr bwMode="auto">
            <a:xfrm>
              <a:off x="6909426" y="1681590"/>
              <a:ext cx="176892" cy="176892"/>
            </a:xfrm>
            <a:prstGeom prst="ellipse">
              <a:avLst/>
            </a:prstGeom>
            <a:solidFill>
              <a:schemeClr val="accent6"/>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eye_2">
              <a:extLst>
                <a:ext uri="{FF2B5EF4-FFF2-40B4-BE49-F238E27FC236}">
                  <a16:creationId xmlns:a16="http://schemas.microsoft.com/office/drawing/2014/main" id="{B1F9A6DB-96F8-4ECA-A0CF-3F6BB6666B22}"/>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solidFill>
                <a:srgbClr val="0070C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1700115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8FB502B-ACA2-48EC-BDAD-8769A85C75F0}"/>
              </a:ext>
            </a:extLst>
          </p:cNvPr>
          <p:cNvSpPr>
            <a:spLocks noGrp="1"/>
          </p:cNvSpPr>
          <p:nvPr>
            <p:ph type="title"/>
          </p:nvPr>
        </p:nvSpPr>
        <p:spPr/>
        <p:txBody>
          <a:bodyPr/>
          <a:lstStyle/>
          <a:p>
            <a:r>
              <a:rPr kumimoji="1" lang="ja-JP" altLang="en-US" dirty="0">
                <a:solidFill>
                  <a:srgbClr val="FF0000"/>
                </a:solidFill>
              </a:rPr>
              <a:t>画像</a:t>
            </a:r>
            <a:r>
              <a:rPr kumimoji="1" lang="ja-JP" altLang="en-US" dirty="0"/>
              <a:t>・</a:t>
            </a:r>
            <a:r>
              <a:rPr kumimoji="1" lang="ja-JP" altLang="en-US" dirty="0">
                <a:solidFill>
                  <a:srgbClr val="FF0000"/>
                </a:solidFill>
              </a:rPr>
              <a:t>動画</a:t>
            </a:r>
            <a:r>
              <a:rPr kumimoji="1" lang="ja-JP" altLang="en-US" dirty="0"/>
              <a:t>・</a:t>
            </a:r>
            <a:r>
              <a:rPr kumimoji="1" lang="ja-JP" altLang="en-US" dirty="0">
                <a:solidFill>
                  <a:srgbClr val="FF0000"/>
                </a:solidFill>
              </a:rPr>
              <a:t>音声</a:t>
            </a:r>
            <a:r>
              <a:rPr kumimoji="1" lang="ja-JP" altLang="en-US" dirty="0"/>
              <a:t> の </a:t>
            </a:r>
            <a:br>
              <a:rPr kumimoji="1" lang="en-US" altLang="ja-JP" dirty="0"/>
            </a:br>
            <a:r>
              <a:rPr lang="ja-JP" altLang="en-US" u="sng" dirty="0"/>
              <a:t>解析</a:t>
            </a:r>
            <a:r>
              <a:rPr lang="ja-JP" altLang="en-US" dirty="0"/>
              <a:t>・</a:t>
            </a:r>
            <a:r>
              <a:rPr lang="ja-JP" altLang="en-US" u="sng" dirty="0"/>
              <a:t>意味づけ</a:t>
            </a:r>
            <a:br>
              <a:rPr kumimoji="1" lang="en-US" altLang="ja-JP" dirty="0"/>
            </a:br>
            <a:r>
              <a:rPr kumimoji="1" lang="en-US" altLang="ja-JP" dirty="0"/>
              <a:t>= </a:t>
            </a:r>
            <a:r>
              <a:rPr lang="en-US" altLang="ja-JP" dirty="0">
                <a:solidFill>
                  <a:srgbClr val="FF0000"/>
                </a:solidFill>
              </a:rPr>
              <a:t>Machine Learning</a:t>
            </a:r>
            <a:endParaRPr kumimoji="1" lang="ja-JP" altLang="en-US" dirty="0">
              <a:solidFill>
                <a:srgbClr val="FF0000"/>
              </a:solidFill>
            </a:endParaRPr>
          </a:p>
        </p:txBody>
      </p:sp>
    </p:spTree>
    <p:extLst>
      <p:ext uri="{BB962C8B-B14F-4D97-AF65-F5344CB8AC3E}">
        <p14:creationId xmlns:p14="http://schemas.microsoft.com/office/powerpoint/2010/main" val="35739138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EC64E6-652C-4F71-BFDD-C862EBCBFD30}"/>
              </a:ext>
            </a:extLst>
          </p:cNvPr>
          <p:cNvSpPr>
            <a:spLocks noGrp="1"/>
          </p:cNvSpPr>
          <p:nvPr>
            <p:ph type="title"/>
          </p:nvPr>
        </p:nvSpPr>
        <p:spPr/>
        <p:txBody>
          <a:bodyPr/>
          <a:lstStyle/>
          <a:p>
            <a:r>
              <a:rPr kumimoji="1" lang="en-US" altLang="ja-JP" dirty="0"/>
              <a:t>Serverless </a:t>
            </a:r>
            <a:r>
              <a:rPr kumimoji="1" lang="ja-JP" altLang="en-US" dirty="0"/>
              <a:t>を使った イケ</a:t>
            </a:r>
            <a:r>
              <a:rPr kumimoji="1" lang="ja-JP" altLang="en-US" dirty="0" err="1"/>
              <a:t>て</a:t>
            </a:r>
            <a:r>
              <a:rPr kumimoji="1" lang="ja-JP" altLang="en-US" dirty="0"/>
              <a:t>いる サービス</a:t>
            </a:r>
          </a:p>
        </p:txBody>
      </p:sp>
      <p:pic>
        <p:nvPicPr>
          <p:cNvPr id="5" name="図 4">
            <a:extLst>
              <a:ext uri="{FF2B5EF4-FFF2-40B4-BE49-F238E27FC236}">
                <a16:creationId xmlns:a16="http://schemas.microsoft.com/office/drawing/2014/main" id="{A6929C7C-936C-4FCC-B8C8-420F936E72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5855" y="3038855"/>
            <a:ext cx="780290" cy="780290"/>
          </a:xfrm>
          <a:prstGeom prst="rect">
            <a:avLst/>
          </a:prstGeom>
        </p:spPr>
      </p:pic>
      <p:pic>
        <p:nvPicPr>
          <p:cNvPr id="7" name="図 6">
            <a:extLst>
              <a:ext uri="{FF2B5EF4-FFF2-40B4-BE49-F238E27FC236}">
                <a16:creationId xmlns:a16="http://schemas.microsoft.com/office/drawing/2014/main" id="{6E7189CC-EA2C-4FE5-B43A-516C2A941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583" y="2944408"/>
            <a:ext cx="969184" cy="969184"/>
          </a:xfrm>
          <a:prstGeom prst="rect">
            <a:avLst/>
          </a:prstGeom>
        </p:spPr>
      </p:pic>
      <p:pic>
        <p:nvPicPr>
          <p:cNvPr id="9" name="図 8" descr="屋外, 標識, 空, 停止 が含まれている画像&#10;&#10;自動的に生成された説明">
            <a:extLst>
              <a:ext uri="{FF2B5EF4-FFF2-40B4-BE49-F238E27FC236}">
                <a16:creationId xmlns:a16="http://schemas.microsoft.com/office/drawing/2014/main" id="{DBF4CC00-6C5F-4B0A-A4C3-8A89D92DB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2093" y="3038855"/>
            <a:ext cx="780290" cy="780290"/>
          </a:xfrm>
          <a:prstGeom prst="rect">
            <a:avLst/>
          </a:prstGeom>
        </p:spPr>
      </p:pic>
      <p:pic>
        <p:nvPicPr>
          <p:cNvPr id="13" name="図 12">
            <a:extLst>
              <a:ext uri="{FF2B5EF4-FFF2-40B4-BE49-F238E27FC236}">
                <a16:creationId xmlns:a16="http://schemas.microsoft.com/office/drawing/2014/main" id="{59D73EA5-33FC-4778-82B4-BFF766341E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7775" y="4653136"/>
            <a:ext cx="780290" cy="780290"/>
          </a:xfrm>
          <a:prstGeom prst="rect">
            <a:avLst/>
          </a:prstGeom>
        </p:spPr>
      </p:pic>
      <p:pic>
        <p:nvPicPr>
          <p:cNvPr id="15" name="図 14">
            <a:extLst>
              <a:ext uri="{FF2B5EF4-FFF2-40B4-BE49-F238E27FC236}">
                <a16:creationId xmlns:a16="http://schemas.microsoft.com/office/drawing/2014/main" id="{05552889-ABE4-4DA4-8337-FDFA3EED42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8248" y="3038855"/>
            <a:ext cx="780290" cy="780290"/>
          </a:xfrm>
          <a:prstGeom prst="rect">
            <a:avLst/>
          </a:prstGeom>
        </p:spPr>
      </p:pic>
      <p:cxnSp>
        <p:nvCxnSpPr>
          <p:cNvPr id="17" name="直線矢印コネクタ 16">
            <a:extLst>
              <a:ext uri="{FF2B5EF4-FFF2-40B4-BE49-F238E27FC236}">
                <a16:creationId xmlns:a16="http://schemas.microsoft.com/office/drawing/2014/main" id="{B26DE941-5D9D-4A30-9C84-ADBBE33B30CA}"/>
              </a:ext>
            </a:extLst>
          </p:cNvPr>
          <p:cNvCxnSpPr>
            <a:cxnSpLocks/>
            <a:stCxn id="7" idx="3"/>
            <a:endCxn id="9" idx="1"/>
          </p:cNvCxnSpPr>
          <p:nvPr/>
        </p:nvCxnSpPr>
        <p:spPr>
          <a:xfrm>
            <a:off x="2072767" y="3429000"/>
            <a:ext cx="146932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91118587-308E-45CC-9857-FD1C69E65B8E}"/>
              </a:ext>
            </a:extLst>
          </p:cNvPr>
          <p:cNvCxnSpPr>
            <a:cxnSpLocks/>
            <a:stCxn id="9" idx="3"/>
            <a:endCxn id="5" idx="1"/>
          </p:cNvCxnSpPr>
          <p:nvPr/>
        </p:nvCxnSpPr>
        <p:spPr>
          <a:xfrm>
            <a:off x="4322383" y="3429000"/>
            <a:ext cx="138347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0701C19-BC4C-4B6B-BEEE-4E997E5460B0}"/>
              </a:ext>
            </a:extLst>
          </p:cNvPr>
          <p:cNvCxnSpPr>
            <a:cxnSpLocks/>
            <a:stCxn id="5" idx="2"/>
            <a:endCxn id="13" idx="0"/>
          </p:cNvCxnSpPr>
          <p:nvPr/>
        </p:nvCxnSpPr>
        <p:spPr>
          <a:xfrm>
            <a:off x="6096000" y="3819145"/>
            <a:ext cx="1920" cy="8339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D8735E40-C99E-495C-BC4E-DA647D4CF8BF}"/>
              </a:ext>
            </a:extLst>
          </p:cNvPr>
          <p:cNvCxnSpPr>
            <a:cxnSpLocks/>
            <a:stCxn id="5" idx="3"/>
            <a:endCxn id="15" idx="1"/>
          </p:cNvCxnSpPr>
          <p:nvPr/>
        </p:nvCxnSpPr>
        <p:spPr>
          <a:xfrm>
            <a:off x="6486145" y="3429000"/>
            <a:ext cx="184210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71B514A3-E777-472C-AB8B-53504F7E9581}"/>
              </a:ext>
            </a:extLst>
          </p:cNvPr>
          <p:cNvSpPr txBox="1"/>
          <p:nvPr/>
        </p:nvSpPr>
        <p:spPr>
          <a:xfrm>
            <a:off x="2224623" y="3415991"/>
            <a:ext cx="1074360" cy="517065"/>
          </a:xfrm>
          <a:prstGeom prst="rect">
            <a:avLst/>
          </a:prstGeom>
          <a:noFill/>
        </p:spPr>
        <p:txBody>
          <a:bodyPr wrap="square" lIns="182880" tIns="146304" rIns="182880" bIns="146304" rtlCol="0" anchor="ctr">
            <a:spAutoFit/>
          </a:bodyPr>
          <a:lstStyle/>
          <a:p>
            <a:pPr algn="ctr">
              <a:lnSpc>
                <a:spcPct val="90000"/>
              </a:lnSpc>
              <a:spcAft>
                <a:spcPts val="600"/>
              </a:spcAft>
            </a:pPr>
            <a:r>
              <a:rPr kumimoji="1" lang="en-US" altLang="ja-JP" sz="1600" dirty="0">
                <a:gradFill>
                  <a:gsLst>
                    <a:gs pos="2917">
                      <a:schemeClr val="tx1"/>
                    </a:gs>
                    <a:gs pos="30000">
                      <a:schemeClr val="tx1"/>
                    </a:gs>
                  </a:gsLst>
                  <a:lin ang="5400000" scaled="0"/>
                </a:gradFill>
              </a:rPr>
              <a:t>Voice</a:t>
            </a:r>
            <a:endParaRPr kumimoji="1" lang="ja-JP" altLang="en-US" sz="1600" dirty="0" err="1">
              <a:gradFill>
                <a:gsLst>
                  <a:gs pos="2917">
                    <a:schemeClr val="tx1"/>
                  </a:gs>
                  <a:gs pos="30000">
                    <a:schemeClr val="tx1"/>
                  </a:gs>
                </a:gsLst>
                <a:lin ang="5400000" scaled="0"/>
              </a:gradFill>
            </a:endParaRPr>
          </a:p>
        </p:txBody>
      </p:sp>
      <p:sp>
        <p:nvSpPr>
          <p:cNvPr id="32" name="テキスト ボックス 31">
            <a:extLst>
              <a:ext uri="{FF2B5EF4-FFF2-40B4-BE49-F238E27FC236}">
                <a16:creationId xmlns:a16="http://schemas.microsoft.com/office/drawing/2014/main" id="{07E8A23D-87DF-4073-9C90-369ACA0F5D3D}"/>
              </a:ext>
            </a:extLst>
          </p:cNvPr>
          <p:cNvSpPr txBox="1"/>
          <p:nvPr/>
        </p:nvSpPr>
        <p:spPr>
          <a:xfrm>
            <a:off x="4436423" y="3415991"/>
            <a:ext cx="1074360" cy="517065"/>
          </a:xfrm>
          <a:prstGeom prst="rect">
            <a:avLst/>
          </a:prstGeom>
          <a:noFill/>
        </p:spPr>
        <p:txBody>
          <a:bodyPr wrap="square" lIns="182880" tIns="146304" rIns="182880" bIns="146304" rtlCol="0" anchor="ctr">
            <a:spAutoFit/>
          </a:bodyPr>
          <a:lstStyle/>
          <a:p>
            <a:pPr algn="ctr">
              <a:lnSpc>
                <a:spcPct val="90000"/>
              </a:lnSpc>
              <a:spcAft>
                <a:spcPts val="600"/>
              </a:spcAft>
            </a:pPr>
            <a:r>
              <a:rPr kumimoji="1" lang="en-US" altLang="ja-JP" sz="1600" dirty="0">
                <a:gradFill>
                  <a:gsLst>
                    <a:gs pos="2917">
                      <a:schemeClr val="tx1"/>
                    </a:gs>
                    <a:gs pos="30000">
                      <a:schemeClr val="tx1"/>
                    </a:gs>
                  </a:gsLst>
                  <a:lin ang="5400000" scaled="0"/>
                </a:gradFill>
              </a:rPr>
              <a:t>Voice</a:t>
            </a:r>
            <a:endParaRPr kumimoji="1" lang="ja-JP" altLang="en-US" sz="1600" dirty="0" err="1">
              <a:gradFill>
                <a:gsLst>
                  <a:gs pos="2917">
                    <a:schemeClr val="tx1"/>
                  </a:gs>
                  <a:gs pos="30000">
                    <a:schemeClr val="tx1"/>
                  </a:gs>
                </a:gsLst>
                <a:lin ang="5400000" scaled="0"/>
              </a:gradFill>
            </a:endParaRPr>
          </a:p>
        </p:txBody>
      </p:sp>
      <p:sp>
        <p:nvSpPr>
          <p:cNvPr id="33" name="テキスト ボックス 32">
            <a:extLst>
              <a:ext uri="{FF2B5EF4-FFF2-40B4-BE49-F238E27FC236}">
                <a16:creationId xmlns:a16="http://schemas.microsoft.com/office/drawing/2014/main" id="{6DD66E33-AF60-4B89-A9EE-D99D307661D3}"/>
              </a:ext>
            </a:extLst>
          </p:cNvPr>
          <p:cNvSpPr txBox="1"/>
          <p:nvPr/>
        </p:nvSpPr>
        <p:spPr>
          <a:xfrm>
            <a:off x="4973603" y="4005064"/>
            <a:ext cx="1074360" cy="517065"/>
          </a:xfrm>
          <a:prstGeom prst="rect">
            <a:avLst/>
          </a:prstGeom>
          <a:noFill/>
        </p:spPr>
        <p:txBody>
          <a:bodyPr wrap="square" lIns="182880" tIns="146304" rIns="182880" bIns="146304" rtlCol="0" anchor="ctr">
            <a:spAutoFit/>
          </a:bodyPr>
          <a:lstStyle/>
          <a:p>
            <a:pPr algn="ctr">
              <a:lnSpc>
                <a:spcPct val="90000"/>
              </a:lnSpc>
              <a:spcAft>
                <a:spcPts val="600"/>
              </a:spcAft>
            </a:pPr>
            <a:r>
              <a:rPr kumimoji="1" lang="en-US" altLang="ja-JP" sz="1600" dirty="0">
                <a:gradFill>
                  <a:gsLst>
                    <a:gs pos="2917">
                      <a:schemeClr val="tx1"/>
                    </a:gs>
                    <a:gs pos="30000">
                      <a:schemeClr val="tx1"/>
                    </a:gs>
                  </a:gsLst>
                  <a:lin ang="5400000" scaled="0"/>
                </a:gradFill>
              </a:rPr>
              <a:t>Voice</a:t>
            </a:r>
            <a:endParaRPr kumimoji="1" lang="ja-JP" altLang="en-US" sz="1600" dirty="0" err="1">
              <a:gradFill>
                <a:gsLst>
                  <a:gs pos="2917">
                    <a:schemeClr val="tx1"/>
                  </a:gs>
                  <a:gs pos="30000">
                    <a:schemeClr val="tx1"/>
                  </a:gs>
                </a:gsLst>
                <a:lin ang="5400000" scaled="0"/>
              </a:gradFill>
            </a:endParaRPr>
          </a:p>
        </p:txBody>
      </p:sp>
      <p:cxnSp>
        <p:nvCxnSpPr>
          <p:cNvPr id="34" name="直線矢印コネクタ 33">
            <a:extLst>
              <a:ext uri="{FF2B5EF4-FFF2-40B4-BE49-F238E27FC236}">
                <a16:creationId xmlns:a16="http://schemas.microsoft.com/office/drawing/2014/main" id="{B92C464D-E16D-4AC5-8836-CA764B40B105}"/>
              </a:ext>
            </a:extLst>
          </p:cNvPr>
          <p:cNvCxnSpPr>
            <a:cxnSpLocks/>
          </p:cNvCxnSpPr>
          <p:nvPr/>
        </p:nvCxnSpPr>
        <p:spPr>
          <a:xfrm flipV="1">
            <a:off x="6240016" y="3819145"/>
            <a:ext cx="0" cy="8339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47206E14-D8C5-4C32-AB82-31EE4E524BD1}"/>
              </a:ext>
            </a:extLst>
          </p:cNvPr>
          <p:cNvSpPr txBox="1"/>
          <p:nvPr/>
        </p:nvSpPr>
        <p:spPr>
          <a:xfrm>
            <a:off x="6325614" y="4005064"/>
            <a:ext cx="1074360" cy="517065"/>
          </a:xfrm>
          <a:prstGeom prst="rect">
            <a:avLst/>
          </a:prstGeom>
          <a:noFill/>
        </p:spPr>
        <p:txBody>
          <a:bodyPr wrap="square" lIns="182880" tIns="146304" rIns="182880" bIns="146304" rtlCol="0" anchor="ctr">
            <a:spAutoFit/>
          </a:bodyPr>
          <a:lstStyle/>
          <a:p>
            <a:pPr algn="ctr">
              <a:lnSpc>
                <a:spcPct val="90000"/>
              </a:lnSpc>
              <a:spcAft>
                <a:spcPts val="600"/>
              </a:spcAft>
            </a:pPr>
            <a:r>
              <a:rPr kumimoji="1" lang="en-US" altLang="ja-JP" sz="1600" dirty="0">
                <a:gradFill>
                  <a:gsLst>
                    <a:gs pos="2917">
                      <a:schemeClr val="tx1"/>
                    </a:gs>
                    <a:gs pos="30000">
                      <a:schemeClr val="tx1"/>
                    </a:gs>
                  </a:gsLst>
                  <a:lin ang="5400000" scaled="0"/>
                </a:gradFill>
              </a:rPr>
              <a:t>Text</a:t>
            </a:r>
            <a:endParaRPr kumimoji="1" lang="ja-JP" altLang="en-US" sz="1600" dirty="0" err="1">
              <a:gradFill>
                <a:gsLst>
                  <a:gs pos="2917">
                    <a:schemeClr val="tx1"/>
                  </a:gs>
                  <a:gs pos="30000">
                    <a:schemeClr val="tx1"/>
                  </a:gs>
                </a:gsLst>
                <a:lin ang="5400000" scaled="0"/>
              </a:gradFill>
            </a:endParaRPr>
          </a:p>
        </p:txBody>
      </p:sp>
      <p:sp>
        <p:nvSpPr>
          <p:cNvPr id="39" name="テキスト ボックス 38">
            <a:extLst>
              <a:ext uri="{FF2B5EF4-FFF2-40B4-BE49-F238E27FC236}">
                <a16:creationId xmlns:a16="http://schemas.microsoft.com/office/drawing/2014/main" id="{51465907-7021-4A41-BE25-A3D53C7329EB}"/>
              </a:ext>
            </a:extLst>
          </p:cNvPr>
          <p:cNvSpPr txBox="1"/>
          <p:nvPr/>
        </p:nvSpPr>
        <p:spPr>
          <a:xfrm>
            <a:off x="6878210" y="3415991"/>
            <a:ext cx="1074360" cy="517065"/>
          </a:xfrm>
          <a:prstGeom prst="rect">
            <a:avLst/>
          </a:prstGeom>
          <a:noFill/>
        </p:spPr>
        <p:txBody>
          <a:bodyPr wrap="square" lIns="182880" tIns="146304" rIns="182880" bIns="146304" rtlCol="0" anchor="ctr">
            <a:spAutoFit/>
          </a:bodyPr>
          <a:lstStyle/>
          <a:p>
            <a:pPr algn="ctr">
              <a:lnSpc>
                <a:spcPct val="90000"/>
              </a:lnSpc>
              <a:spcAft>
                <a:spcPts val="600"/>
              </a:spcAft>
            </a:pPr>
            <a:r>
              <a:rPr kumimoji="1" lang="en-US" altLang="ja-JP" sz="1600" dirty="0">
                <a:gradFill>
                  <a:gsLst>
                    <a:gs pos="2917">
                      <a:schemeClr val="tx1"/>
                    </a:gs>
                    <a:gs pos="30000">
                      <a:schemeClr val="tx1"/>
                    </a:gs>
                  </a:gsLst>
                  <a:lin ang="5400000" scaled="0"/>
                </a:gradFill>
              </a:rPr>
              <a:t>Text</a:t>
            </a:r>
            <a:endParaRPr kumimoji="1" lang="ja-JP" altLang="en-US" sz="1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68079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par>
                          <p:cTn id="46" fill="hold">
                            <p:stCondLst>
                              <p:cond delay="1500"/>
                            </p:stCondLst>
                            <p:childTnLst>
                              <p:par>
                                <p:cTn id="47" presetID="22" presetClass="entr" presetSubtype="4"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8"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EBBE27-ABF1-47ED-9D96-51B4092C144B}"/>
              </a:ext>
            </a:extLst>
          </p:cNvPr>
          <p:cNvSpPr>
            <a:spLocks noGrp="1"/>
          </p:cNvSpPr>
          <p:nvPr>
            <p:ph type="title"/>
          </p:nvPr>
        </p:nvSpPr>
        <p:spPr/>
        <p:txBody>
          <a:bodyPr/>
          <a:lstStyle/>
          <a:p>
            <a:r>
              <a:rPr kumimoji="1" lang="ja-JP" altLang="en-US" dirty="0"/>
              <a:t>データ入力が変わる </a:t>
            </a:r>
            <a:r>
              <a:rPr kumimoji="1" lang="en-US" altLang="ja-JP" sz="3200" dirty="0"/>
              <a:t>(</a:t>
            </a:r>
            <a:r>
              <a:rPr kumimoji="1" lang="ja-JP" altLang="en-US" sz="3200" dirty="0"/>
              <a:t>かもしれない</a:t>
            </a:r>
            <a:r>
              <a:rPr kumimoji="1" lang="en-US" altLang="ja-JP" sz="3200" dirty="0"/>
              <a:t>)</a:t>
            </a:r>
            <a:endParaRPr kumimoji="1" lang="ja-JP" altLang="en-US" sz="3200" dirty="0"/>
          </a:p>
        </p:txBody>
      </p:sp>
      <p:sp>
        <p:nvSpPr>
          <p:cNvPr id="3" name="テキスト ボックス 2">
            <a:extLst>
              <a:ext uri="{FF2B5EF4-FFF2-40B4-BE49-F238E27FC236}">
                <a16:creationId xmlns:a16="http://schemas.microsoft.com/office/drawing/2014/main" id="{C9C25CB1-D63F-406B-92F3-54AF27DC30A3}"/>
              </a:ext>
            </a:extLst>
          </p:cNvPr>
          <p:cNvSpPr txBox="1"/>
          <p:nvPr/>
        </p:nvSpPr>
        <p:spPr>
          <a:xfrm>
            <a:off x="594484" y="1110282"/>
            <a:ext cx="1269578" cy="443198"/>
          </a:xfrm>
          <a:prstGeom prst="rect">
            <a:avLst/>
          </a:prstGeom>
          <a:noFill/>
        </p:spPr>
        <p:txBody>
          <a:bodyPr wrap="none" lIns="0" tIns="0" rIns="0" bIns="0" rtlCol="0">
            <a:spAutoFit/>
          </a:bodyPr>
          <a:lstStyle/>
          <a:p>
            <a:pPr>
              <a:lnSpc>
                <a:spcPct val="90000"/>
              </a:lnSpc>
              <a:spcBef>
                <a:spcPct val="20000"/>
              </a:spcBef>
              <a:buSzPct val="80000"/>
            </a:pPr>
            <a:r>
              <a:rPr kumimoji="1" lang="ja-JP" altLang="en-US" sz="3200" u="sng" dirty="0">
                <a:gradFill>
                  <a:gsLst>
                    <a:gs pos="0">
                      <a:srgbClr val="292929">
                        <a:lumMod val="90000"/>
                        <a:lumOff val="10000"/>
                      </a:srgbClr>
                    </a:gs>
                    <a:gs pos="86000">
                      <a:srgbClr val="292929">
                        <a:lumMod val="90000"/>
                        <a:lumOff val="10000"/>
                      </a:srgbClr>
                    </a:gs>
                  </a:gsLst>
                  <a:lin ang="5400000" scaled="0"/>
                </a:gradFill>
              </a:rPr>
              <a:t>これまで</a:t>
            </a:r>
          </a:p>
        </p:txBody>
      </p:sp>
      <p:sp>
        <p:nvSpPr>
          <p:cNvPr id="4" name="正方形/長方形 3">
            <a:extLst>
              <a:ext uri="{FF2B5EF4-FFF2-40B4-BE49-F238E27FC236}">
                <a16:creationId xmlns:a16="http://schemas.microsoft.com/office/drawing/2014/main" id="{21A507DD-19BD-46D1-A43D-D921CEF285D2}"/>
              </a:ext>
            </a:extLst>
          </p:cNvPr>
          <p:cNvSpPr/>
          <p:nvPr>
            <p:custDataLst>
              <p:tags r:id="rId1"/>
            </p:custDataLst>
          </p:nvPr>
        </p:nvSpPr>
        <p:spPr bwMode="auto">
          <a:xfrm>
            <a:off x="4981570" y="1625313"/>
            <a:ext cx="2123954" cy="908613"/>
          </a:xfrm>
          <a:prstGeom prst="rect">
            <a:avLst/>
          </a:prstGeom>
          <a:solidFill>
            <a:srgbClr val="E81123">
              <a:alpha val="50000"/>
            </a:srgb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200" dirty="0">
                <a:gradFill flip="none" rotWithShape="1">
                  <a:gsLst>
                    <a:gs pos="0">
                      <a:srgbClr val="FFFFFF"/>
                    </a:gs>
                    <a:gs pos="100000">
                      <a:srgbClr val="FFFFFF"/>
                    </a:gs>
                  </a:gsLst>
                  <a:lin ang="5400000" scaled="0"/>
                  <a:tileRect/>
                </a:gradFill>
              </a:rPr>
              <a:t>入力画面</a:t>
            </a:r>
            <a:endParaRPr kumimoji="1" lang="ja-JP" altLang="en-US" sz="2200" dirty="0">
              <a:gradFill flip="none" rotWithShape="1">
                <a:gsLst>
                  <a:gs pos="0">
                    <a:srgbClr val="FFFFFF"/>
                  </a:gs>
                  <a:gs pos="100000">
                    <a:srgbClr val="FFFFFF"/>
                  </a:gs>
                </a:gsLst>
                <a:lin ang="5400000" scaled="0"/>
                <a:tileRect/>
              </a:gradFill>
            </a:endParaRPr>
          </a:p>
        </p:txBody>
      </p:sp>
      <p:sp>
        <p:nvSpPr>
          <p:cNvPr id="5" name="正方形/長方形 4">
            <a:extLst>
              <a:ext uri="{FF2B5EF4-FFF2-40B4-BE49-F238E27FC236}">
                <a16:creationId xmlns:a16="http://schemas.microsoft.com/office/drawing/2014/main" id="{EEACA355-E268-4056-9AC7-626F3010727A}"/>
              </a:ext>
            </a:extLst>
          </p:cNvPr>
          <p:cNvSpPr/>
          <p:nvPr/>
        </p:nvSpPr>
        <p:spPr bwMode="auto">
          <a:xfrm>
            <a:off x="901406" y="1625313"/>
            <a:ext cx="1813435" cy="908613"/>
          </a:xfrm>
          <a:prstGeom prst="rect">
            <a:avLst/>
          </a:prstGeom>
          <a:solidFill>
            <a:schemeClr val="accent4">
              <a:alpha val="50000"/>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ja-JP" altLang="en-US" sz="2200" dirty="0">
                <a:gradFill>
                  <a:gsLst>
                    <a:gs pos="0">
                      <a:srgbClr val="FFFFFF"/>
                    </a:gs>
                    <a:gs pos="100000">
                      <a:srgbClr val="FFFFFF"/>
                    </a:gs>
                  </a:gsLst>
                  <a:lin ang="5400000" scaled="0"/>
                </a:gradFill>
              </a:rPr>
              <a:t>事象発生</a:t>
            </a:r>
          </a:p>
        </p:txBody>
      </p:sp>
      <p:sp>
        <p:nvSpPr>
          <p:cNvPr id="6" name="円柱 5">
            <a:extLst>
              <a:ext uri="{FF2B5EF4-FFF2-40B4-BE49-F238E27FC236}">
                <a16:creationId xmlns:a16="http://schemas.microsoft.com/office/drawing/2014/main" id="{2C19A6FA-6E82-44AD-88DF-9241FF9A4311}"/>
              </a:ext>
            </a:extLst>
          </p:cNvPr>
          <p:cNvSpPr/>
          <p:nvPr>
            <p:custDataLst>
              <p:tags r:id="rId2"/>
            </p:custDataLst>
          </p:nvPr>
        </p:nvSpPr>
        <p:spPr bwMode="auto">
          <a:xfrm>
            <a:off x="8750782" y="1599993"/>
            <a:ext cx="1683122" cy="3963421"/>
          </a:xfrm>
          <a:prstGeom prst="can">
            <a:avLst/>
          </a:prstGeom>
          <a:solidFill>
            <a:srgbClr val="FF8C00"/>
          </a:solidFill>
          <a:ln w="9525"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ja-JP" altLang="en-US" sz="5400" dirty="0">
                <a:solidFill>
                  <a:schemeClr val="bg1"/>
                </a:solidFill>
              </a:rPr>
              <a:t>データ</a:t>
            </a:r>
          </a:p>
        </p:txBody>
      </p:sp>
      <p:sp>
        <p:nvSpPr>
          <p:cNvPr id="7" name="矢印: 右 6">
            <a:extLst>
              <a:ext uri="{FF2B5EF4-FFF2-40B4-BE49-F238E27FC236}">
                <a16:creationId xmlns:a16="http://schemas.microsoft.com/office/drawing/2014/main" id="{0B103039-AF3B-4C13-8879-CC708F1BAD60}"/>
              </a:ext>
            </a:extLst>
          </p:cNvPr>
          <p:cNvSpPr/>
          <p:nvPr>
            <p:custDataLst>
              <p:tags r:id="rId3"/>
            </p:custDataLst>
          </p:nvPr>
        </p:nvSpPr>
        <p:spPr bwMode="auto">
          <a:xfrm>
            <a:off x="2952787" y="1455852"/>
            <a:ext cx="1790836" cy="1247534"/>
          </a:xfrm>
          <a:prstGeom prst="rightArrow">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ja-JP" altLang="en-US" sz="2200" dirty="0">
                <a:gradFill flip="none" rotWithShape="1">
                  <a:gsLst>
                    <a:gs pos="0">
                      <a:srgbClr val="FFFFFF"/>
                    </a:gs>
                    <a:gs pos="100000">
                      <a:srgbClr val="FFFFFF"/>
                    </a:gs>
                  </a:gsLst>
                  <a:lin ang="5400000" scaled="0"/>
                  <a:tileRect/>
                </a:gradFill>
                <a:effectLst>
                  <a:outerShdw blurRad="38100" dist="38100" dir="2700000" algn="tl">
                    <a:srgbClr val="000000">
                      <a:alpha val="43137"/>
                    </a:srgbClr>
                  </a:outerShdw>
                </a:effectLst>
              </a:rPr>
              <a:t>手入力</a:t>
            </a:r>
          </a:p>
        </p:txBody>
      </p:sp>
      <p:sp>
        <p:nvSpPr>
          <p:cNvPr id="8" name="矢印: 右 7">
            <a:extLst>
              <a:ext uri="{FF2B5EF4-FFF2-40B4-BE49-F238E27FC236}">
                <a16:creationId xmlns:a16="http://schemas.microsoft.com/office/drawing/2014/main" id="{7BCE4517-F755-4D43-B0D5-D3E67EFD7DB4}"/>
              </a:ext>
            </a:extLst>
          </p:cNvPr>
          <p:cNvSpPr/>
          <p:nvPr/>
        </p:nvSpPr>
        <p:spPr bwMode="auto">
          <a:xfrm>
            <a:off x="7343471" y="1782112"/>
            <a:ext cx="1360026" cy="595015"/>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200" dirty="0">
                <a:gradFill>
                  <a:gsLst>
                    <a:gs pos="0">
                      <a:srgbClr val="FFFFFF"/>
                    </a:gs>
                    <a:gs pos="100000">
                      <a:srgbClr val="FFFFFF"/>
                    </a:gs>
                  </a:gsLst>
                  <a:lin ang="5400000" scaled="0"/>
                </a:gradFill>
              </a:rPr>
              <a:t>登録</a:t>
            </a:r>
            <a:endParaRPr kumimoji="1" lang="ja-JP" altLang="en-US" sz="2200" dirty="0">
              <a:gradFill>
                <a:gsLst>
                  <a:gs pos="0">
                    <a:srgbClr val="FFFFFF"/>
                  </a:gs>
                  <a:gs pos="100000">
                    <a:srgbClr val="FFFFFF"/>
                  </a:gs>
                </a:gsLst>
                <a:lin ang="5400000" scaled="0"/>
              </a:gradFill>
            </a:endParaRPr>
          </a:p>
        </p:txBody>
      </p:sp>
      <p:sp>
        <p:nvSpPr>
          <p:cNvPr id="9" name="テキスト ボックス 8">
            <a:extLst>
              <a:ext uri="{FF2B5EF4-FFF2-40B4-BE49-F238E27FC236}">
                <a16:creationId xmlns:a16="http://schemas.microsoft.com/office/drawing/2014/main" id="{8E837AD6-7493-42BC-9612-A5F45064612A}"/>
              </a:ext>
            </a:extLst>
          </p:cNvPr>
          <p:cNvSpPr txBox="1"/>
          <p:nvPr/>
        </p:nvSpPr>
        <p:spPr>
          <a:xfrm>
            <a:off x="594484" y="2898308"/>
            <a:ext cx="3391954" cy="997196"/>
          </a:xfrm>
          <a:prstGeom prst="rect">
            <a:avLst/>
          </a:prstGeom>
          <a:noFill/>
        </p:spPr>
        <p:txBody>
          <a:bodyPr wrap="none" lIns="0" tIns="0" rIns="0" bIns="0" rtlCol="0">
            <a:spAutoFit/>
          </a:bodyPr>
          <a:lstStyle/>
          <a:p>
            <a:pPr>
              <a:lnSpc>
                <a:spcPct val="90000"/>
              </a:lnSpc>
              <a:spcBef>
                <a:spcPct val="20000"/>
              </a:spcBef>
              <a:buSzPct val="80000"/>
            </a:pPr>
            <a:r>
              <a:rPr kumimoji="1" lang="ja-JP" altLang="en-US" sz="3200" u="sng" dirty="0">
                <a:gradFill>
                  <a:gsLst>
                    <a:gs pos="0">
                      <a:srgbClr val="292929">
                        <a:lumMod val="90000"/>
                        <a:lumOff val="10000"/>
                      </a:srgbClr>
                    </a:gs>
                    <a:gs pos="86000">
                      <a:srgbClr val="292929">
                        <a:lumMod val="90000"/>
                        <a:lumOff val="10000"/>
                      </a:srgbClr>
                    </a:gs>
                  </a:gsLst>
                  <a:lin ang="5400000" scaled="0"/>
                </a:gradFill>
              </a:rPr>
              <a:t>写真 </a:t>
            </a:r>
            <a:r>
              <a:rPr kumimoji="1" lang="en-US" altLang="ja-JP" sz="3200" u="sng" dirty="0">
                <a:gradFill>
                  <a:gsLst>
                    <a:gs pos="0">
                      <a:srgbClr val="292929">
                        <a:lumMod val="90000"/>
                        <a:lumOff val="10000"/>
                      </a:srgbClr>
                    </a:gs>
                    <a:gs pos="86000">
                      <a:srgbClr val="292929">
                        <a:lumMod val="90000"/>
                        <a:lumOff val="10000"/>
                      </a:srgbClr>
                    </a:gs>
                  </a:gsLst>
                  <a:lin ang="5400000" scaled="0"/>
                </a:gradFill>
              </a:rPr>
              <a:t>(</a:t>
            </a:r>
            <a:r>
              <a:rPr kumimoji="1" lang="ja-JP" altLang="en-US" sz="3200" u="sng" dirty="0">
                <a:gradFill>
                  <a:gsLst>
                    <a:gs pos="0">
                      <a:srgbClr val="292929">
                        <a:lumMod val="90000"/>
                        <a:lumOff val="10000"/>
                      </a:srgbClr>
                    </a:gs>
                    <a:gs pos="86000">
                      <a:srgbClr val="292929">
                        <a:lumMod val="90000"/>
                        <a:lumOff val="10000"/>
                      </a:srgbClr>
                    </a:gs>
                  </a:gsLst>
                  <a:lin ang="5400000" scaled="0"/>
                </a:gradFill>
              </a:rPr>
              <a:t>スマホ</a:t>
            </a:r>
            <a:r>
              <a:rPr kumimoji="1" lang="en-US" altLang="ja-JP" sz="3200" u="sng" dirty="0">
                <a:gradFill>
                  <a:gsLst>
                    <a:gs pos="0">
                      <a:srgbClr val="292929">
                        <a:lumMod val="90000"/>
                        <a:lumOff val="10000"/>
                      </a:srgbClr>
                    </a:gs>
                    <a:gs pos="86000">
                      <a:srgbClr val="292929">
                        <a:lumMod val="90000"/>
                        <a:lumOff val="10000"/>
                      </a:srgbClr>
                    </a:gs>
                  </a:gsLst>
                  <a:lin ang="5400000" scaled="0"/>
                </a:gradFill>
              </a:rPr>
              <a:t>)</a:t>
            </a:r>
            <a:r>
              <a:rPr kumimoji="1" lang="ja-JP" altLang="en-US" sz="3200" u="sng" dirty="0">
                <a:gradFill>
                  <a:gsLst>
                    <a:gs pos="0">
                      <a:srgbClr val="292929">
                        <a:lumMod val="90000"/>
                        <a:lumOff val="10000"/>
                      </a:srgbClr>
                    </a:gs>
                    <a:gs pos="86000">
                      <a:srgbClr val="292929">
                        <a:lumMod val="90000"/>
                        <a:lumOff val="10000"/>
                      </a:srgbClr>
                    </a:gs>
                  </a:gsLst>
                  <a:lin ang="5400000" scaled="0"/>
                </a:gradFill>
              </a:rPr>
              <a:t> </a:t>
            </a:r>
            <a:r>
              <a:rPr kumimoji="1" lang="en-US" altLang="ja-JP" sz="3200" u="sng" dirty="0">
                <a:gradFill>
                  <a:gsLst>
                    <a:gs pos="0">
                      <a:srgbClr val="292929">
                        <a:lumMod val="90000"/>
                        <a:lumOff val="10000"/>
                      </a:srgbClr>
                    </a:gs>
                    <a:gs pos="86000">
                      <a:srgbClr val="292929">
                        <a:lumMod val="90000"/>
                        <a:lumOff val="10000"/>
                      </a:srgbClr>
                    </a:gs>
                  </a:gsLst>
                  <a:lin ang="5400000" scaled="0"/>
                </a:gradFill>
              </a:rPr>
              <a:t>x </a:t>
            </a:r>
            <a:r>
              <a:rPr kumimoji="1" lang="en-US" altLang="ja-JP" sz="7200" u="sng" dirty="0">
                <a:solidFill>
                  <a:srgbClr val="FF0000"/>
                </a:solidFill>
              </a:rPr>
              <a:t>AI</a:t>
            </a:r>
            <a:endParaRPr kumimoji="1" lang="ja-JP" altLang="en-US" sz="7200" u="sng" dirty="0">
              <a:solidFill>
                <a:srgbClr val="FF0000"/>
              </a:solidFill>
            </a:endParaRPr>
          </a:p>
        </p:txBody>
      </p:sp>
      <p:sp>
        <p:nvSpPr>
          <p:cNvPr id="15" name="矢印: 上下 14">
            <a:extLst>
              <a:ext uri="{FF2B5EF4-FFF2-40B4-BE49-F238E27FC236}">
                <a16:creationId xmlns:a16="http://schemas.microsoft.com/office/drawing/2014/main" id="{DA82E9A3-4710-4D08-B510-5708C2096B39}"/>
              </a:ext>
            </a:extLst>
          </p:cNvPr>
          <p:cNvSpPr/>
          <p:nvPr>
            <p:custDataLst>
              <p:tags r:id="rId4"/>
            </p:custDataLst>
          </p:nvPr>
        </p:nvSpPr>
        <p:spPr bwMode="auto">
          <a:xfrm rot="16200000">
            <a:off x="10354536" y="4211162"/>
            <a:ext cx="636608" cy="436140"/>
          </a:xfrm>
          <a:prstGeom prst="upDownArrow">
            <a:avLst>
              <a:gd name="adj1" fmla="val 50000"/>
              <a:gd name="adj2" fmla="val 25455"/>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flip="none" rotWithShape="1">
                <a:gsLst>
                  <a:gs pos="0">
                    <a:srgbClr val="FFFFFF"/>
                  </a:gs>
                  <a:gs pos="100000">
                    <a:srgbClr val="FFFFFF"/>
                  </a:gs>
                </a:gsLst>
                <a:lin ang="5400000" scaled="0"/>
                <a:tileRect/>
              </a:gradFill>
            </a:endParaRPr>
          </a:p>
        </p:txBody>
      </p:sp>
      <p:pic>
        <p:nvPicPr>
          <p:cNvPr id="17" name="図 16">
            <a:extLst>
              <a:ext uri="{FF2B5EF4-FFF2-40B4-BE49-F238E27FC236}">
                <a16:creationId xmlns:a16="http://schemas.microsoft.com/office/drawing/2014/main" id="{5B903166-C517-400F-BE0E-8EEF3819F6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11776" y="3886394"/>
            <a:ext cx="1085676" cy="1085676"/>
          </a:xfrm>
          <a:prstGeom prst="rect">
            <a:avLst/>
          </a:prstGeom>
        </p:spPr>
      </p:pic>
      <p:sp>
        <p:nvSpPr>
          <p:cNvPr id="16" name="テキスト ボックス 15">
            <a:extLst>
              <a:ext uri="{FF2B5EF4-FFF2-40B4-BE49-F238E27FC236}">
                <a16:creationId xmlns:a16="http://schemas.microsoft.com/office/drawing/2014/main" id="{23DACCEA-227B-43C0-AA66-D9AD1FA49DA7}"/>
              </a:ext>
            </a:extLst>
          </p:cNvPr>
          <p:cNvSpPr txBox="1"/>
          <p:nvPr/>
        </p:nvSpPr>
        <p:spPr>
          <a:xfrm>
            <a:off x="10399495" y="4897503"/>
            <a:ext cx="1659300" cy="387798"/>
          </a:xfrm>
          <a:prstGeom prst="rect">
            <a:avLst/>
          </a:prstGeom>
          <a:noFill/>
        </p:spPr>
        <p:txBody>
          <a:bodyPr wrap="none" lIns="0" tIns="0" rIns="0" bIns="0" rtlCol="0">
            <a:spAutoFit/>
          </a:bodyPr>
          <a:lstStyle/>
          <a:p>
            <a:pPr algn="ctr">
              <a:lnSpc>
                <a:spcPct val="90000"/>
              </a:lnSpc>
              <a:spcBef>
                <a:spcPct val="20000"/>
              </a:spcBef>
              <a:buSzPct val="80000"/>
            </a:pPr>
            <a:r>
              <a:rPr kumimoji="1" lang="ja-JP" altLang="en-US" sz="1400" dirty="0">
                <a:gradFill>
                  <a:gsLst>
                    <a:gs pos="0">
                      <a:srgbClr val="292929">
                        <a:lumMod val="90000"/>
                        <a:lumOff val="10000"/>
                      </a:srgbClr>
                    </a:gs>
                    <a:gs pos="86000">
                      <a:srgbClr val="292929">
                        <a:lumMod val="90000"/>
                        <a:lumOff val="10000"/>
                      </a:srgbClr>
                    </a:gs>
                  </a:gsLst>
                  <a:lin ang="5400000" scaled="0"/>
                </a:gradFill>
              </a:rPr>
              <a:t>テキスト</a:t>
            </a:r>
            <a:r>
              <a:rPr kumimoji="1" lang="en-US" altLang="ja-JP" sz="1400" dirty="0">
                <a:gradFill>
                  <a:gsLst>
                    <a:gs pos="0">
                      <a:srgbClr val="292929">
                        <a:lumMod val="90000"/>
                        <a:lumOff val="10000"/>
                      </a:srgbClr>
                    </a:gs>
                    <a:gs pos="86000">
                      <a:srgbClr val="292929">
                        <a:lumMod val="90000"/>
                        <a:lumOff val="10000"/>
                      </a:srgbClr>
                    </a:gs>
                  </a:gsLst>
                  <a:lin ang="5400000" scaled="0"/>
                </a:gradFill>
              </a:rPr>
              <a:t>, </a:t>
            </a:r>
            <a:r>
              <a:rPr kumimoji="1" lang="ja-JP" altLang="en-US" sz="1400" dirty="0">
                <a:gradFill>
                  <a:gsLst>
                    <a:gs pos="0">
                      <a:srgbClr val="292929">
                        <a:lumMod val="90000"/>
                        <a:lumOff val="10000"/>
                      </a:srgbClr>
                    </a:gs>
                    <a:gs pos="86000">
                      <a:srgbClr val="292929">
                        <a:lumMod val="90000"/>
                        <a:lumOff val="10000"/>
                      </a:srgbClr>
                    </a:gs>
                  </a:gsLst>
                  <a:lin ang="5400000" scaled="0"/>
                </a:gradFill>
              </a:rPr>
              <a:t>単語抽出</a:t>
            </a:r>
            <a:br>
              <a:rPr kumimoji="1" lang="en-US" altLang="ja-JP" sz="1400" dirty="0">
                <a:gradFill>
                  <a:gsLst>
                    <a:gs pos="0">
                      <a:srgbClr val="292929">
                        <a:lumMod val="90000"/>
                        <a:lumOff val="10000"/>
                      </a:srgbClr>
                    </a:gs>
                    <a:gs pos="86000">
                      <a:srgbClr val="292929">
                        <a:lumMod val="90000"/>
                        <a:lumOff val="10000"/>
                      </a:srgbClr>
                    </a:gs>
                  </a:gsLst>
                  <a:lin ang="5400000" scaled="0"/>
                </a:gradFill>
              </a:rPr>
            </a:br>
            <a:r>
              <a:rPr kumimoji="1" lang="en-US" altLang="ja-JP" sz="1400" dirty="0">
                <a:gradFill>
                  <a:gsLst>
                    <a:gs pos="0">
                      <a:srgbClr val="292929">
                        <a:lumMod val="90000"/>
                        <a:lumOff val="10000"/>
                      </a:srgbClr>
                    </a:gs>
                    <a:gs pos="86000">
                      <a:srgbClr val="292929">
                        <a:lumMod val="90000"/>
                        <a:lumOff val="10000"/>
                      </a:srgbClr>
                    </a:gs>
                  </a:gsLst>
                  <a:lin ang="5400000" scaled="0"/>
                </a:gradFill>
              </a:rPr>
              <a:t>Computer Vision </a:t>
            </a:r>
            <a:r>
              <a:rPr kumimoji="1" lang="ja-JP" altLang="en-US" sz="1400" dirty="0">
                <a:gradFill>
                  <a:gsLst>
                    <a:gs pos="0">
                      <a:srgbClr val="292929">
                        <a:lumMod val="90000"/>
                        <a:lumOff val="10000"/>
                      </a:srgbClr>
                    </a:gs>
                    <a:gs pos="86000">
                      <a:srgbClr val="292929">
                        <a:lumMod val="90000"/>
                        <a:lumOff val="10000"/>
                      </a:srgbClr>
                    </a:gs>
                  </a:gsLst>
                  <a:lin ang="5400000" scaled="0"/>
                </a:gradFill>
              </a:rPr>
              <a:t>など</a:t>
            </a:r>
          </a:p>
        </p:txBody>
      </p:sp>
      <p:sp>
        <p:nvSpPr>
          <p:cNvPr id="22" name="吹き出し: 角を丸めた四角形 21">
            <a:extLst>
              <a:ext uri="{FF2B5EF4-FFF2-40B4-BE49-F238E27FC236}">
                <a16:creationId xmlns:a16="http://schemas.microsoft.com/office/drawing/2014/main" id="{D8DCB2DD-0D50-4B8D-942B-417366616A73}"/>
              </a:ext>
            </a:extLst>
          </p:cNvPr>
          <p:cNvSpPr/>
          <p:nvPr>
            <p:custDataLst>
              <p:tags r:id="rId5"/>
            </p:custDataLst>
          </p:nvPr>
        </p:nvSpPr>
        <p:spPr bwMode="auto">
          <a:xfrm>
            <a:off x="5220220" y="2999383"/>
            <a:ext cx="3020057" cy="951467"/>
          </a:xfrm>
          <a:prstGeom prst="wedgeRoundRectCallout">
            <a:avLst>
              <a:gd name="adj1" fmla="val 65113"/>
              <a:gd name="adj2" fmla="val -7243"/>
              <a:gd name="adj3" fmla="val 16667"/>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ja-JP" altLang="en-US" sz="2200" dirty="0">
                <a:gradFill flip="none" rotWithShape="1">
                  <a:gsLst>
                    <a:gs pos="0">
                      <a:srgbClr val="FFFFFF"/>
                    </a:gs>
                    <a:gs pos="100000">
                      <a:srgbClr val="FFFFFF"/>
                    </a:gs>
                  </a:gsLst>
                  <a:lin ang="5400000" scaled="0"/>
                  <a:tileRect/>
                </a:gradFill>
              </a:rPr>
              <a:t>写真は文字に比べて</a:t>
            </a:r>
            <a:endParaRPr kumimoji="1" lang="en-US" altLang="ja-JP" sz="2200" dirty="0">
              <a:gradFill flip="none" rotWithShape="1">
                <a:gsLst>
                  <a:gs pos="0">
                    <a:srgbClr val="FFFFFF"/>
                  </a:gs>
                  <a:gs pos="100000">
                    <a:srgbClr val="FFFFFF"/>
                  </a:gs>
                </a:gsLst>
                <a:lin ang="5400000" scaled="0"/>
                <a:tileRect/>
              </a:gradFill>
            </a:endParaRPr>
          </a:p>
          <a:p>
            <a:pPr algn="ctr" defTabSz="914099" fontAlgn="base">
              <a:spcBef>
                <a:spcPct val="0"/>
              </a:spcBef>
              <a:spcAft>
                <a:spcPct val="0"/>
              </a:spcAft>
            </a:pPr>
            <a:r>
              <a:rPr lang="ja-JP" altLang="en-US" sz="3600" dirty="0">
                <a:gradFill flip="none" rotWithShape="1">
                  <a:gsLst>
                    <a:gs pos="0">
                      <a:srgbClr val="FFFFFF"/>
                    </a:gs>
                    <a:gs pos="100000">
                      <a:srgbClr val="FFFFFF"/>
                    </a:gs>
                  </a:gsLst>
                  <a:lin ang="5400000" scaled="0"/>
                  <a:tileRect/>
                </a:gradFill>
              </a:rPr>
              <a:t>情報量が多い</a:t>
            </a:r>
            <a:endParaRPr kumimoji="1" lang="ja-JP" altLang="en-US" sz="3600" dirty="0">
              <a:gradFill flip="none" rotWithShape="1">
                <a:gsLst>
                  <a:gs pos="0">
                    <a:srgbClr val="FFFFFF"/>
                  </a:gs>
                  <a:gs pos="100000">
                    <a:srgbClr val="FFFFFF"/>
                  </a:gs>
                </a:gsLst>
                <a:lin ang="5400000" scaled="0"/>
                <a:tileRect/>
              </a:gradFill>
            </a:endParaRPr>
          </a:p>
        </p:txBody>
      </p:sp>
      <p:pic>
        <p:nvPicPr>
          <p:cNvPr id="18" name="図 17">
            <a:extLst>
              <a:ext uri="{FF2B5EF4-FFF2-40B4-BE49-F238E27FC236}">
                <a16:creationId xmlns:a16="http://schemas.microsoft.com/office/drawing/2014/main" id="{5B8FB698-6AC0-4B57-9A5B-EF1E15F4A1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4253" y="4659142"/>
            <a:ext cx="780290" cy="780290"/>
          </a:xfrm>
          <a:prstGeom prst="rect">
            <a:avLst/>
          </a:prstGeom>
        </p:spPr>
      </p:pic>
      <p:grpSp>
        <p:nvGrpSpPr>
          <p:cNvPr id="24" name="グループ化 23">
            <a:extLst>
              <a:ext uri="{FF2B5EF4-FFF2-40B4-BE49-F238E27FC236}">
                <a16:creationId xmlns:a16="http://schemas.microsoft.com/office/drawing/2014/main" id="{D97036B5-FFF5-4D32-98EC-B0B941D490C6}"/>
              </a:ext>
            </a:extLst>
          </p:cNvPr>
          <p:cNvGrpSpPr/>
          <p:nvPr/>
        </p:nvGrpSpPr>
        <p:grpSpPr>
          <a:xfrm>
            <a:off x="4009441" y="4240216"/>
            <a:ext cx="1503166" cy="1286002"/>
            <a:chOff x="3861422" y="5569293"/>
            <a:chExt cx="1060002" cy="911076"/>
          </a:xfrm>
        </p:grpSpPr>
        <p:pic>
          <p:nvPicPr>
            <p:cNvPr id="20" name="図 19" descr="画面の領域">
              <a:extLst>
                <a:ext uri="{FF2B5EF4-FFF2-40B4-BE49-F238E27FC236}">
                  <a16:creationId xmlns:a16="http://schemas.microsoft.com/office/drawing/2014/main" id="{C1C79844-F41A-427E-BA9E-8D69B00CA7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61422" y="5569293"/>
              <a:ext cx="1060002" cy="911076"/>
            </a:xfrm>
            <a:prstGeom prst="rect">
              <a:avLst/>
            </a:prstGeom>
          </p:spPr>
        </p:pic>
        <p:sp>
          <p:nvSpPr>
            <p:cNvPr id="23" name="正方形/長方形 22">
              <a:extLst>
                <a:ext uri="{FF2B5EF4-FFF2-40B4-BE49-F238E27FC236}">
                  <a16:creationId xmlns:a16="http://schemas.microsoft.com/office/drawing/2014/main" id="{9451B0DA-CADE-450D-92E3-0FD46FEECFC4}"/>
                </a:ext>
              </a:extLst>
            </p:cNvPr>
            <p:cNvSpPr/>
            <p:nvPr/>
          </p:nvSpPr>
          <p:spPr bwMode="auto">
            <a:xfrm>
              <a:off x="4774557" y="6117220"/>
              <a:ext cx="146867" cy="837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grpSp>
      <p:pic>
        <p:nvPicPr>
          <p:cNvPr id="28" name="グラフィックス 27" descr="ドキュメント">
            <a:extLst>
              <a:ext uri="{FF2B5EF4-FFF2-40B4-BE49-F238E27FC236}">
                <a16:creationId xmlns:a16="http://schemas.microsoft.com/office/drawing/2014/main" id="{2DD06203-8319-46F4-8CB6-167A7EC2AB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21729" y="4592087"/>
            <a:ext cx="914400" cy="914400"/>
          </a:xfrm>
          <a:prstGeom prst="rect">
            <a:avLst/>
          </a:prstGeom>
        </p:spPr>
      </p:pic>
      <p:sp>
        <p:nvSpPr>
          <p:cNvPr id="29" name="矢印: 右 28">
            <a:extLst>
              <a:ext uri="{FF2B5EF4-FFF2-40B4-BE49-F238E27FC236}">
                <a16:creationId xmlns:a16="http://schemas.microsoft.com/office/drawing/2014/main" id="{3B9F76BF-A31E-4106-98A0-3C04BFEAD007}"/>
              </a:ext>
            </a:extLst>
          </p:cNvPr>
          <p:cNvSpPr/>
          <p:nvPr/>
        </p:nvSpPr>
        <p:spPr bwMode="auto">
          <a:xfrm>
            <a:off x="2974808" y="4751780"/>
            <a:ext cx="1178657" cy="59501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200" dirty="0">
                <a:gradFill>
                  <a:gsLst>
                    <a:gs pos="0">
                      <a:srgbClr val="FFFFFF"/>
                    </a:gs>
                    <a:gs pos="100000">
                      <a:srgbClr val="FFFFFF"/>
                    </a:gs>
                  </a:gsLst>
                  <a:lin ang="5400000" scaled="0"/>
                </a:gradFill>
              </a:rPr>
              <a:t>登録</a:t>
            </a:r>
            <a:endParaRPr kumimoji="1" lang="ja-JP" altLang="en-US" sz="2200" dirty="0">
              <a:gradFill>
                <a:gsLst>
                  <a:gs pos="0">
                    <a:srgbClr val="FFFFFF"/>
                  </a:gs>
                  <a:gs pos="100000">
                    <a:srgbClr val="FFFFFF"/>
                  </a:gs>
                </a:gsLst>
                <a:lin ang="5400000" scaled="0"/>
              </a:gradFill>
            </a:endParaRPr>
          </a:p>
        </p:txBody>
      </p:sp>
      <p:sp>
        <p:nvSpPr>
          <p:cNvPr id="30" name="矢印: 右 29">
            <a:extLst>
              <a:ext uri="{FF2B5EF4-FFF2-40B4-BE49-F238E27FC236}">
                <a16:creationId xmlns:a16="http://schemas.microsoft.com/office/drawing/2014/main" id="{B21F1462-3928-47AE-850D-A20DE008F5B4}"/>
              </a:ext>
            </a:extLst>
          </p:cNvPr>
          <p:cNvSpPr/>
          <p:nvPr/>
        </p:nvSpPr>
        <p:spPr bwMode="auto">
          <a:xfrm>
            <a:off x="5456917" y="4751780"/>
            <a:ext cx="1095611" cy="59501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200" dirty="0">
                <a:gradFill>
                  <a:gsLst>
                    <a:gs pos="0">
                      <a:srgbClr val="FFFFFF"/>
                    </a:gs>
                    <a:gs pos="100000">
                      <a:srgbClr val="FFFFFF"/>
                    </a:gs>
                  </a:gsLst>
                  <a:lin ang="5400000" scaled="0"/>
                </a:gradFill>
              </a:rPr>
              <a:t>登録</a:t>
            </a:r>
            <a:endParaRPr kumimoji="1" lang="ja-JP" altLang="en-US" sz="2200" dirty="0">
              <a:gradFill>
                <a:gsLst>
                  <a:gs pos="0">
                    <a:srgbClr val="FFFFFF"/>
                  </a:gs>
                  <a:gs pos="100000">
                    <a:srgbClr val="FFFFFF"/>
                  </a:gs>
                </a:gsLst>
                <a:lin ang="5400000" scaled="0"/>
              </a:gradFill>
            </a:endParaRPr>
          </a:p>
        </p:txBody>
      </p:sp>
      <p:sp>
        <p:nvSpPr>
          <p:cNvPr id="31" name="矢印: 右 30">
            <a:extLst>
              <a:ext uri="{FF2B5EF4-FFF2-40B4-BE49-F238E27FC236}">
                <a16:creationId xmlns:a16="http://schemas.microsoft.com/office/drawing/2014/main" id="{C7AD8D0F-027D-468F-8992-1CEC8CF273C3}"/>
              </a:ext>
            </a:extLst>
          </p:cNvPr>
          <p:cNvSpPr/>
          <p:nvPr/>
        </p:nvSpPr>
        <p:spPr bwMode="auto">
          <a:xfrm>
            <a:off x="7576268" y="4742789"/>
            <a:ext cx="1095611" cy="595015"/>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200" dirty="0">
                <a:gradFill>
                  <a:gsLst>
                    <a:gs pos="0">
                      <a:srgbClr val="FFFFFF"/>
                    </a:gs>
                    <a:gs pos="100000">
                      <a:srgbClr val="FFFFFF"/>
                    </a:gs>
                  </a:gsLst>
                  <a:lin ang="5400000" scaled="0"/>
                </a:gradFill>
              </a:rPr>
              <a:t>登録</a:t>
            </a:r>
            <a:endParaRPr kumimoji="1" lang="ja-JP" altLang="en-US" sz="2200" dirty="0">
              <a:gradFill>
                <a:gsLst>
                  <a:gs pos="0">
                    <a:srgbClr val="FFFFFF"/>
                  </a:gs>
                  <a:gs pos="100000">
                    <a:srgbClr val="FFFFFF"/>
                  </a:gs>
                </a:gsLst>
                <a:lin ang="5400000" scaled="0"/>
              </a:gradFill>
            </a:endParaRPr>
          </a:p>
        </p:txBody>
      </p:sp>
      <p:cxnSp>
        <p:nvCxnSpPr>
          <p:cNvPr id="33" name="直線コネクタ 32">
            <a:extLst>
              <a:ext uri="{FF2B5EF4-FFF2-40B4-BE49-F238E27FC236}">
                <a16:creationId xmlns:a16="http://schemas.microsoft.com/office/drawing/2014/main" id="{86B2374E-F65D-4450-96FA-DB8C05969CD2}"/>
              </a:ext>
            </a:extLst>
          </p:cNvPr>
          <p:cNvCxnSpPr>
            <a:cxnSpLocks/>
          </p:cNvCxnSpPr>
          <p:nvPr/>
        </p:nvCxnSpPr>
        <p:spPr>
          <a:xfrm>
            <a:off x="347241" y="2815595"/>
            <a:ext cx="8153579" cy="0"/>
          </a:xfrm>
          <a:prstGeom prst="line">
            <a:avLst/>
          </a:prstGeom>
          <a:ln w="57150">
            <a:solidFill>
              <a:srgbClr val="272727"/>
            </a:solidFill>
            <a:prstDash val="sysDash"/>
          </a:ln>
        </p:spPr>
        <p:style>
          <a:lnRef idx="1">
            <a:schemeClr val="accent1"/>
          </a:lnRef>
          <a:fillRef idx="0">
            <a:schemeClr val="accent1"/>
          </a:fillRef>
          <a:effectRef idx="0">
            <a:schemeClr val="accent1"/>
          </a:effectRef>
          <a:fontRef idx="minor">
            <a:schemeClr val="tx1"/>
          </a:fontRef>
        </p:style>
      </p:cxnSp>
      <p:pic>
        <p:nvPicPr>
          <p:cNvPr id="36" name="図 35">
            <a:extLst>
              <a:ext uri="{FF2B5EF4-FFF2-40B4-BE49-F238E27FC236}">
                <a16:creationId xmlns:a16="http://schemas.microsoft.com/office/drawing/2014/main" id="{9CC93C72-8309-4083-804B-279118685E4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064469" y="1451833"/>
            <a:ext cx="780290" cy="780290"/>
          </a:xfrm>
          <a:prstGeom prst="rect">
            <a:avLst/>
          </a:prstGeom>
        </p:spPr>
      </p:pic>
      <p:pic>
        <p:nvPicPr>
          <p:cNvPr id="38" name="図 37" descr="ベクトル グラフィックス が含まれている画像&#10;&#10;高い精度で生成された説明">
            <a:extLst>
              <a:ext uri="{FF2B5EF4-FFF2-40B4-BE49-F238E27FC236}">
                <a16:creationId xmlns:a16="http://schemas.microsoft.com/office/drawing/2014/main" id="{368BF789-DB47-4FEF-9DD1-420825DEC44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064469" y="2889914"/>
            <a:ext cx="780290" cy="780290"/>
          </a:xfrm>
          <a:prstGeom prst="rect">
            <a:avLst/>
          </a:prstGeom>
        </p:spPr>
      </p:pic>
      <p:sp>
        <p:nvSpPr>
          <p:cNvPr id="39" name="テキスト ボックス 38">
            <a:extLst>
              <a:ext uri="{FF2B5EF4-FFF2-40B4-BE49-F238E27FC236}">
                <a16:creationId xmlns:a16="http://schemas.microsoft.com/office/drawing/2014/main" id="{1C0B0E68-8C1F-4B7A-BBFE-E932565F5D23}"/>
              </a:ext>
            </a:extLst>
          </p:cNvPr>
          <p:cNvSpPr txBox="1"/>
          <p:nvPr/>
        </p:nvSpPr>
        <p:spPr>
          <a:xfrm>
            <a:off x="11185309" y="1192558"/>
            <a:ext cx="538610" cy="193899"/>
          </a:xfrm>
          <a:prstGeom prst="rect">
            <a:avLst/>
          </a:prstGeom>
          <a:noFill/>
        </p:spPr>
        <p:txBody>
          <a:bodyPr wrap="none" lIns="0" tIns="0" rIns="0" bIns="0" rtlCol="0">
            <a:spAutoFit/>
          </a:bodyPr>
          <a:lstStyle/>
          <a:p>
            <a:pPr algn="ctr">
              <a:lnSpc>
                <a:spcPct val="90000"/>
              </a:lnSpc>
              <a:spcBef>
                <a:spcPct val="20000"/>
              </a:spcBef>
              <a:buSzPct val="80000"/>
            </a:pPr>
            <a:r>
              <a:rPr kumimoji="1" lang="ja-JP" altLang="en-US" sz="1400" dirty="0">
                <a:gradFill>
                  <a:gsLst>
                    <a:gs pos="0">
                      <a:srgbClr val="292929">
                        <a:lumMod val="90000"/>
                        <a:lumOff val="10000"/>
                      </a:srgbClr>
                    </a:gs>
                    <a:gs pos="86000">
                      <a:srgbClr val="292929">
                        <a:lumMod val="90000"/>
                        <a:lumOff val="10000"/>
                      </a:srgbClr>
                    </a:gs>
                  </a:gsLst>
                  <a:lin ang="5400000" scaled="0"/>
                </a:gradFill>
              </a:rPr>
              <a:t>可視化</a:t>
            </a:r>
          </a:p>
        </p:txBody>
      </p:sp>
      <p:sp>
        <p:nvSpPr>
          <p:cNvPr id="40" name="テキスト ボックス 39">
            <a:extLst>
              <a:ext uri="{FF2B5EF4-FFF2-40B4-BE49-F238E27FC236}">
                <a16:creationId xmlns:a16="http://schemas.microsoft.com/office/drawing/2014/main" id="{440E6697-CC1E-452B-BA28-1EA095DEBECE}"/>
              </a:ext>
            </a:extLst>
          </p:cNvPr>
          <p:cNvSpPr txBox="1"/>
          <p:nvPr/>
        </p:nvSpPr>
        <p:spPr>
          <a:xfrm>
            <a:off x="11191305" y="2718737"/>
            <a:ext cx="526619" cy="193899"/>
          </a:xfrm>
          <a:prstGeom prst="rect">
            <a:avLst/>
          </a:prstGeom>
          <a:noFill/>
        </p:spPr>
        <p:txBody>
          <a:bodyPr wrap="none" lIns="0" tIns="0" rIns="0" bIns="0" rtlCol="0">
            <a:spAutoFit/>
          </a:bodyPr>
          <a:lstStyle/>
          <a:p>
            <a:pPr algn="ctr">
              <a:lnSpc>
                <a:spcPct val="90000"/>
              </a:lnSpc>
              <a:spcBef>
                <a:spcPct val="20000"/>
              </a:spcBef>
              <a:buSzPct val="80000"/>
            </a:pPr>
            <a:r>
              <a:rPr kumimoji="1" lang="en-US" altLang="ja-JP" sz="1400" dirty="0">
                <a:gradFill>
                  <a:gsLst>
                    <a:gs pos="0">
                      <a:srgbClr val="292929">
                        <a:lumMod val="90000"/>
                        <a:lumOff val="10000"/>
                      </a:srgbClr>
                    </a:gs>
                    <a:gs pos="86000">
                      <a:srgbClr val="292929">
                        <a:lumMod val="90000"/>
                        <a:lumOff val="10000"/>
                      </a:srgbClr>
                    </a:gs>
                  </a:gsLst>
                  <a:lin ang="5400000" scaled="0"/>
                </a:gradFill>
              </a:rPr>
              <a:t>Search</a:t>
            </a:r>
            <a:endParaRPr kumimoji="1" lang="ja-JP" alt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34" name="正方形/長方形 33">
            <a:extLst>
              <a:ext uri="{FF2B5EF4-FFF2-40B4-BE49-F238E27FC236}">
                <a16:creationId xmlns:a16="http://schemas.microsoft.com/office/drawing/2014/main" id="{852F379E-B5E6-4F58-AB9B-090611500C82}"/>
              </a:ext>
            </a:extLst>
          </p:cNvPr>
          <p:cNvSpPr/>
          <p:nvPr/>
        </p:nvSpPr>
        <p:spPr bwMode="auto">
          <a:xfrm>
            <a:off x="10317137" y="4040192"/>
            <a:ext cx="1771918" cy="1305460"/>
          </a:xfrm>
          <a:prstGeom prst="rect">
            <a:avLst/>
          </a:prstGeom>
          <a:noFill/>
          <a:ln w="5715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sp>
        <p:nvSpPr>
          <p:cNvPr id="19" name="矢印: 左右 18">
            <a:extLst>
              <a:ext uri="{FF2B5EF4-FFF2-40B4-BE49-F238E27FC236}">
                <a16:creationId xmlns:a16="http://schemas.microsoft.com/office/drawing/2014/main" id="{45844FC0-6FA9-4D4F-9F1E-B130743BD531}"/>
              </a:ext>
            </a:extLst>
          </p:cNvPr>
          <p:cNvSpPr/>
          <p:nvPr>
            <p:custDataLst>
              <p:tags r:id="rId6"/>
            </p:custDataLst>
          </p:nvPr>
        </p:nvSpPr>
        <p:spPr bwMode="auto">
          <a:xfrm>
            <a:off x="2736227" y="865786"/>
            <a:ext cx="6035941" cy="888136"/>
          </a:xfrm>
          <a:prstGeom prst="leftRightArrow">
            <a:avLst>
              <a:gd name="adj1" fmla="val 50000"/>
              <a:gd name="adj2" fmla="val 50000"/>
            </a:avLst>
          </a:prstGeom>
          <a:solidFill>
            <a:srgbClr val="007233"/>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3600" dirty="0">
                <a:gradFill flip="none" rotWithShape="1">
                  <a:gsLst>
                    <a:gs pos="0">
                      <a:srgbClr val="FFFFFF"/>
                    </a:gs>
                    <a:gs pos="100000">
                      <a:srgbClr val="FFFFFF"/>
                    </a:gs>
                  </a:gsLst>
                  <a:lin ang="5400000" scaled="0"/>
                  <a:tileRect/>
                </a:gradFill>
              </a:rPr>
              <a:t>デジタル化</a:t>
            </a:r>
            <a:endParaRPr kumimoji="1" lang="ja-JP" altLang="en-US" sz="3600" dirty="0">
              <a:gradFill flip="none" rotWithShape="1">
                <a:gsLst>
                  <a:gs pos="0">
                    <a:srgbClr val="FFFFFF"/>
                  </a:gs>
                  <a:gs pos="100000">
                    <a:srgbClr val="FFFFFF"/>
                  </a:gs>
                </a:gsLst>
                <a:lin ang="5400000" scaled="0"/>
                <a:tileRect/>
              </a:gradFill>
            </a:endParaRPr>
          </a:p>
        </p:txBody>
      </p:sp>
      <p:sp>
        <p:nvSpPr>
          <p:cNvPr id="13" name="矢印: 右 12">
            <a:extLst>
              <a:ext uri="{FF2B5EF4-FFF2-40B4-BE49-F238E27FC236}">
                <a16:creationId xmlns:a16="http://schemas.microsoft.com/office/drawing/2014/main" id="{476A49A8-4266-4EEB-A546-45812B0FBB8A}"/>
              </a:ext>
            </a:extLst>
          </p:cNvPr>
          <p:cNvSpPr/>
          <p:nvPr>
            <p:custDataLst>
              <p:tags r:id="rId7"/>
            </p:custDataLst>
          </p:nvPr>
        </p:nvSpPr>
        <p:spPr bwMode="auto">
          <a:xfrm rot="249786">
            <a:off x="2970923" y="3987453"/>
            <a:ext cx="5727137" cy="595015"/>
          </a:xfrm>
          <a:prstGeom prst="rightArrow">
            <a:avLst/>
          </a:prstGeom>
          <a:solidFill>
            <a:srgbClr val="0072C6">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fontAlgn="base">
              <a:spcBef>
                <a:spcPct val="0"/>
              </a:spcBef>
              <a:spcAft>
                <a:spcPct val="0"/>
              </a:spcAft>
            </a:pPr>
            <a:r>
              <a:rPr kumimoji="1" lang="ja-JP" altLang="en-US" sz="2200" dirty="0">
                <a:gradFill flip="none" rotWithShape="1">
                  <a:gsLst>
                    <a:gs pos="0">
                      <a:srgbClr val="FFFFFF"/>
                    </a:gs>
                    <a:gs pos="100000">
                      <a:srgbClr val="FFFFFF"/>
                    </a:gs>
                  </a:gsLst>
                  <a:lin ang="5400000" scaled="0"/>
                  <a:tileRect/>
                </a:gradFill>
              </a:rPr>
              <a:t>撮影 と </a:t>
            </a:r>
            <a:r>
              <a:rPr kumimoji="1" lang="en-US" altLang="ja-JP" sz="2200" dirty="0">
                <a:gradFill flip="none" rotWithShape="1">
                  <a:gsLst>
                    <a:gs pos="0">
                      <a:srgbClr val="FFFFFF"/>
                    </a:gs>
                    <a:gs pos="100000">
                      <a:srgbClr val="FFFFFF"/>
                    </a:gs>
                  </a:gsLst>
                  <a:lin ang="5400000" scaled="0"/>
                  <a:tileRect/>
                </a:gradFill>
              </a:rPr>
              <a:t>Upload</a:t>
            </a:r>
            <a:endParaRPr kumimoji="1" lang="ja-JP" altLang="en-US" sz="2200" dirty="0">
              <a:gradFill flip="none" rotWithShape="1">
                <a:gsLst>
                  <a:gs pos="0">
                    <a:srgbClr val="FFFFFF"/>
                  </a:gs>
                  <a:gs pos="100000">
                    <a:srgbClr val="FFFFFF"/>
                  </a:gs>
                </a:gsLst>
                <a:lin ang="5400000" scaled="0"/>
                <a:tileRect/>
              </a:gradFill>
            </a:endParaRPr>
          </a:p>
        </p:txBody>
      </p:sp>
    </p:spTree>
    <p:extLst>
      <p:ext uri="{BB962C8B-B14F-4D97-AF65-F5344CB8AC3E}">
        <p14:creationId xmlns:p14="http://schemas.microsoft.com/office/powerpoint/2010/main" val="1006070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2000"/>
                                        <p:tgtEl>
                                          <p:spTgt spid="7"/>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arn(outVertical)">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arn(outVertical)">
                                      <p:cBhvr>
                                        <p:cTn id="46" dur="500"/>
                                        <p:tgtEl>
                                          <p:spTgt spid="3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250"/>
                                        <p:tgtEl>
                                          <p:spTgt spid="13"/>
                                        </p:tgtEl>
                                      </p:cBhvr>
                                    </p:animEffect>
                                  </p:childTnLst>
                                </p:cTn>
                              </p:par>
                            </p:childTnLst>
                          </p:cTn>
                        </p:par>
                        <p:par>
                          <p:cTn id="55" fill="hold">
                            <p:stCondLst>
                              <p:cond delay="1250"/>
                            </p:stCondLst>
                            <p:childTnLst>
                              <p:par>
                                <p:cTn id="56" presetID="10" presetClass="entr" presetSubtype="0"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par>
                          <p:cTn id="65" fill="hold">
                            <p:stCondLst>
                              <p:cond delay="1750"/>
                            </p:stCondLst>
                            <p:childTnLst>
                              <p:par>
                                <p:cTn id="66" presetID="10" presetClass="entr" presetSubtype="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par>
                          <p:cTn id="69" fill="hold">
                            <p:stCondLst>
                              <p:cond delay="2250"/>
                            </p:stCondLst>
                            <p:childTnLst>
                              <p:par>
                                <p:cTn id="70" presetID="21" presetClass="entr" presetSubtype="2"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heel(2)">
                                      <p:cBhvr>
                                        <p:cTn id="72" dur="10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par>
                          <p:cTn id="89" fill="hold">
                            <p:stCondLst>
                              <p:cond delay="1500"/>
                            </p:stCondLst>
                            <p:childTnLst>
                              <p:par>
                                <p:cTn id="90" presetID="10" presetClass="entr" presetSubtype="0"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5" grpId="0" animBg="1"/>
      <p:bldP spid="16" grpId="0"/>
      <p:bldP spid="22" grpId="0" animBg="1"/>
      <p:bldP spid="29" grpId="0" animBg="1"/>
      <p:bldP spid="30" grpId="0" animBg="1"/>
      <p:bldP spid="31" grpId="0" animBg="1"/>
      <p:bldP spid="39" grpId="0"/>
      <p:bldP spid="40" grpId="0"/>
      <p:bldP spid="34" grpId="0" animBg="1"/>
      <p:bldP spid="19"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998599" y="4156788"/>
            <a:ext cx="3145690" cy="871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511824" y="4364537"/>
            <a:ext cx="3145690" cy="456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328248" y="3949038"/>
            <a:ext cx="3145690" cy="1287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4771809" y="2204864"/>
            <a:ext cx="2625720" cy="369332"/>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386825" y="2204864"/>
            <a:ext cx="2369239" cy="369332"/>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691627" y="2204864"/>
            <a:ext cx="2418932" cy="369332"/>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080520" y="2924311"/>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593745" y="2924311"/>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10169" y="2862756"/>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 name="タイトル 6">
            <a:extLst>
              <a:ext uri="{FF2B5EF4-FFF2-40B4-BE49-F238E27FC236}">
                <a16:creationId xmlns:a16="http://schemas.microsoft.com/office/drawing/2014/main" id="{CC2DA80A-3F0C-4F37-B119-AE0A72DE7428}"/>
              </a:ext>
            </a:extLst>
          </p:cNvPr>
          <p:cNvSpPr>
            <a:spLocks noGrp="1"/>
          </p:cNvSpPr>
          <p:nvPr>
            <p:ph type="title"/>
          </p:nvPr>
        </p:nvSpPr>
        <p:spPr/>
        <p:txBody>
          <a:bodyPr/>
          <a:lstStyle/>
          <a:p>
            <a:r>
              <a:rPr kumimoji="1" lang="en-US" altLang="ja-JP" dirty="0"/>
              <a:t>Azure AI</a:t>
            </a:r>
            <a:endParaRPr kumimoji="1" lang="ja-JP" altLang="en-US" dirty="0"/>
          </a:p>
        </p:txBody>
      </p:sp>
      <p:sp>
        <p:nvSpPr>
          <p:cNvPr id="2" name="正方形/長方形 1">
            <a:extLst>
              <a:ext uri="{FF2B5EF4-FFF2-40B4-BE49-F238E27FC236}">
                <a16:creationId xmlns:a16="http://schemas.microsoft.com/office/drawing/2014/main" id="{4A91FAAD-D676-4B50-BBCE-7EC836BF568A}"/>
              </a:ext>
            </a:extLst>
          </p:cNvPr>
          <p:cNvSpPr/>
          <p:nvPr/>
        </p:nvSpPr>
        <p:spPr bwMode="auto">
          <a:xfrm>
            <a:off x="4484854" y="2060848"/>
            <a:ext cx="3194590" cy="3384376"/>
          </a:xfrm>
          <a:prstGeom prst="rect">
            <a:avLst/>
          </a:prstGeom>
          <a:noFill/>
          <a:ln w="28575">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51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47B700DB-DEAC-4A7A-9338-34DE828B6507}"/>
              </a:ext>
            </a:extLst>
          </p:cNvPr>
          <p:cNvSpPr/>
          <p:nvPr/>
        </p:nvSpPr>
        <p:spPr bwMode="auto">
          <a:xfrm>
            <a:off x="10623593" y="1829861"/>
            <a:ext cx="1087293" cy="21406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grpSp>
        <p:nvGrpSpPr>
          <p:cNvPr id="64" name="Group 63">
            <a:extLst>
              <a:ext uri="{FF2B5EF4-FFF2-40B4-BE49-F238E27FC236}">
                <a16:creationId xmlns:a16="http://schemas.microsoft.com/office/drawing/2014/main" id="{48E65D22-3122-43A6-BE52-53AA2C40E70E}"/>
              </a:ext>
            </a:extLst>
          </p:cNvPr>
          <p:cNvGrpSpPr/>
          <p:nvPr/>
        </p:nvGrpSpPr>
        <p:grpSpPr>
          <a:xfrm>
            <a:off x="5391230" y="798853"/>
            <a:ext cx="2648777" cy="4207534"/>
            <a:chOff x="4999037" y="2078430"/>
            <a:chExt cx="2701891" cy="4291904"/>
          </a:xfrm>
        </p:grpSpPr>
        <p:cxnSp>
          <p:nvCxnSpPr>
            <p:cNvPr id="36" name="Straight Connector 35">
              <a:extLst>
                <a:ext uri="{FF2B5EF4-FFF2-40B4-BE49-F238E27FC236}">
                  <a16:creationId xmlns:a16="http://schemas.microsoft.com/office/drawing/2014/main" id="{41BEFAE2-D0F1-40B0-AE2A-56A5E4BF2914}"/>
                </a:ext>
              </a:extLst>
            </p:cNvPr>
            <p:cNvCxnSpPr>
              <a:cxnSpLocks/>
            </p:cNvCxnSpPr>
            <p:nvPr/>
          </p:nvCxnSpPr>
          <p:spPr>
            <a:xfrm>
              <a:off x="5113337" y="2506662"/>
              <a:ext cx="0" cy="844134"/>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5B1A62F-C1EF-480D-BF75-463179F21695}"/>
                </a:ext>
              </a:extLst>
            </p:cNvPr>
            <p:cNvCxnSpPr>
              <a:cxnSpLocks/>
              <a:stCxn id="24" idx="2"/>
            </p:cNvCxnSpPr>
            <p:nvPr/>
          </p:nvCxnSpPr>
          <p:spPr>
            <a:xfrm flipH="1">
              <a:off x="5113338" y="2871579"/>
              <a:ext cx="125832" cy="0"/>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1C2D54-9A7A-4577-A9F2-FE9436AE6CFD}"/>
                </a:ext>
              </a:extLst>
            </p:cNvPr>
            <p:cNvCxnSpPr>
              <a:cxnSpLocks/>
              <a:stCxn id="9" idx="2"/>
            </p:cNvCxnSpPr>
            <p:nvPr/>
          </p:nvCxnSpPr>
          <p:spPr>
            <a:xfrm flipH="1">
              <a:off x="5113340" y="3350796"/>
              <a:ext cx="125830" cy="0"/>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D87990-C6E3-42F8-8F3F-D02FE4766FA4}"/>
                </a:ext>
              </a:extLst>
            </p:cNvPr>
            <p:cNvCxnSpPr>
              <a:cxnSpLocks/>
              <a:stCxn id="10" idx="1"/>
            </p:cNvCxnSpPr>
            <p:nvPr/>
          </p:nvCxnSpPr>
          <p:spPr>
            <a:xfrm>
              <a:off x="5332651" y="3329906"/>
              <a:ext cx="0" cy="2389278"/>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2D78F8-0E24-46F1-B925-B0BE0D74B443}"/>
                </a:ext>
              </a:extLst>
            </p:cNvPr>
            <p:cNvCxnSpPr>
              <a:cxnSpLocks/>
              <a:stCxn id="19" idx="1"/>
            </p:cNvCxnSpPr>
            <p:nvPr/>
          </p:nvCxnSpPr>
          <p:spPr>
            <a:xfrm flipH="1">
              <a:off x="5353468" y="4760748"/>
              <a:ext cx="234499" cy="0"/>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43FC22A-BDD4-479D-8AFF-DC0ECE68734C}"/>
                </a:ext>
              </a:extLst>
            </p:cNvPr>
            <p:cNvCxnSpPr>
              <a:cxnSpLocks/>
              <a:stCxn id="22" idx="1"/>
            </p:cNvCxnSpPr>
            <p:nvPr/>
          </p:nvCxnSpPr>
          <p:spPr>
            <a:xfrm flipH="1">
              <a:off x="5332651" y="5719184"/>
              <a:ext cx="255316" cy="0"/>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2E73DC-A79D-4D99-9221-E5C356929C93}"/>
                </a:ext>
              </a:extLst>
            </p:cNvPr>
            <p:cNvCxnSpPr>
              <a:cxnSpLocks/>
              <a:stCxn id="16" idx="1"/>
            </p:cNvCxnSpPr>
            <p:nvPr/>
          </p:nvCxnSpPr>
          <p:spPr>
            <a:xfrm flipH="1">
              <a:off x="5353468" y="3802313"/>
              <a:ext cx="234499" cy="0"/>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41B348-F9FA-4D5B-AF4E-6849F7112E06}"/>
                </a:ext>
              </a:extLst>
            </p:cNvPr>
            <p:cNvCxnSpPr>
              <a:cxnSpLocks/>
            </p:cNvCxnSpPr>
            <p:nvPr/>
          </p:nvCxnSpPr>
          <p:spPr>
            <a:xfrm>
              <a:off x="5587967" y="3830014"/>
              <a:ext cx="5766" cy="337217"/>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AE5EB6-9E37-4CFE-8C87-CC0ABA2BF762}"/>
                </a:ext>
              </a:extLst>
            </p:cNvPr>
            <p:cNvCxnSpPr>
              <a:cxnSpLocks/>
              <a:stCxn id="28" idx="1"/>
            </p:cNvCxnSpPr>
            <p:nvPr/>
          </p:nvCxnSpPr>
          <p:spPr>
            <a:xfrm flipH="1">
              <a:off x="5593735" y="4167229"/>
              <a:ext cx="234365" cy="1"/>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C8678EF-EC4E-47D9-98BA-C3BE8E56EFFD}"/>
                </a:ext>
              </a:extLst>
            </p:cNvPr>
            <p:cNvCxnSpPr>
              <a:cxnSpLocks/>
            </p:cNvCxnSpPr>
            <p:nvPr/>
          </p:nvCxnSpPr>
          <p:spPr>
            <a:xfrm>
              <a:off x="5593733" y="4788449"/>
              <a:ext cx="0" cy="364917"/>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6F8E991-C8F3-4C53-BBA4-B618BEDC5B7B}"/>
                </a:ext>
              </a:extLst>
            </p:cNvPr>
            <p:cNvCxnSpPr>
              <a:cxnSpLocks/>
            </p:cNvCxnSpPr>
            <p:nvPr/>
          </p:nvCxnSpPr>
          <p:spPr>
            <a:xfrm flipH="1">
              <a:off x="5593734" y="5153366"/>
              <a:ext cx="240132" cy="0"/>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4403681-05E3-4CE8-97E3-49B051159EA9}"/>
                </a:ext>
              </a:extLst>
            </p:cNvPr>
            <p:cNvCxnSpPr>
              <a:cxnSpLocks/>
            </p:cNvCxnSpPr>
            <p:nvPr/>
          </p:nvCxnSpPr>
          <p:spPr>
            <a:xfrm>
              <a:off x="5582200" y="5746885"/>
              <a:ext cx="0" cy="364917"/>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F772E1E-7654-40DA-8EC4-1AC8646855BB}"/>
                </a:ext>
              </a:extLst>
            </p:cNvPr>
            <p:cNvCxnSpPr>
              <a:cxnSpLocks/>
            </p:cNvCxnSpPr>
            <p:nvPr/>
          </p:nvCxnSpPr>
          <p:spPr>
            <a:xfrm flipH="1">
              <a:off x="5582201" y="6111802"/>
              <a:ext cx="240132" cy="0"/>
            </a:xfrm>
            <a:prstGeom prst="line">
              <a:avLst/>
            </a:prstGeom>
            <a:ln w="3492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F78CF7C-9C0E-40AD-BAC4-F112F6185AB0}"/>
                </a:ext>
              </a:extLst>
            </p:cNvPr>
            <p:cNvGrpSpPr/>
            <p:nvPr/>
          </p:nvGrpSpPr>
          <p:grpSpPr>
            <a:xfrm>
              <a:off x="4999037" y="2078430"/>
              <a:ext cx="1350472" cy="572464"/>
              <a:chOff x="4999037" y="2078430"/>
              <a:chExt cx="1350472" cy="572464"/>
            </a:xfrm>
          </p:grpSpPr>
          <p:sp>
            <p:nvSpPr>
              <p:cNvPr id="7" name="Oval 6">
                <a:extLst>
                  <a:ext uri="{FF2B5EF4-FFF2-40B4-BE49-F238E27FC236}">
                    <a16:creationId xmlns:a16="http://schemas.microsoft.com/office/drawing/2014/main" id="{3E8ADCF9-96F0-48F7-849D-E9306451F626}"/>
                  </a:ext>
                </a:extLst>
              </p:cNvPr>
              <p:cNvSpPr/>
              <p:nvPr/>
            </p:nvSpPr>
            <p:spPr bwMode="auto">
              <a:xfrm>
                <a:off x="4999037" y="2278062"/>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cs typeface="Segoe UI" pitchFamily="34" charset="0"/>
                </a:endParaRPr>
              </a:p>
            </p:txBody>
          </p:sp>
          <p:sp>
            <p:nvSpPr>
              <p:cNvPr id="8" name="TextBox 7">
                <a:extLst>
                  <a:ext uri="{FF2B5EF4-FFF2-40B4-BE49-F238E27FC236}">
                    <a16:creationId xmlns:a16="http://schemas.microsoft.com/office/drawing/2014/main" id="{EE5E5AA4-0F97-4B92-AE93-992E6E87EC3F}"/>
                  </a:ext>
                </a:extLst>
              </p:cNvPr>
              <p:cNvSpPr txBox="1"/>
              <p:nvPr/>
            </p:nvSpPr>
            <p:spPr>
              <a:xfrm>
                <a:off x="5113337" y="2078430"/>
                <a:ext cx="1236172" cy="572464"/>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content</a:t>
                </a:r>
              </a:p>
            </p:txBody>
          </p:sp>
        </p:grpSp>
        <p:grpSp>
          <p:nvGrpSpPr>
            <p:cNvPr id="11" name="Group 10">
              <a:extLst>
                <a:ext uri="{FF2B5EF4-FFF2-40B4-BE49-F238E27FC236}">
                  <a16:creationId xmlns:a16="http://schemas.microsoft.com/office/drawing/2014/main" id="{E8CA30EE-3826-4A6D-B91C-39068E0CE413}"/>
                </a:ext>
              </a:extLst>
            </p:cNvPr>
            <p:cNvGrpSpPr/>
            <p:nvPr/>
          </p:nvGrpSpPr>
          <p:grpSpPr>
            <a:xfrm>
              <a:off x="5239170" y="2960574"/>
              <a:ext cx="2461758" cy="738664"/>
              <a:chOff x="5205638" y="2643837"/>
              <a:chExt cx="2461758" cy="738664"/>
            </a:xfrm>
          </p:grpSpPr>
          <p:sp>
            <p:nvSpPr>
              <p:cNvPr id="9" name="Oval 8">
                <a:extLst>
                  <a:ext uri="{FF2B5EF4-FFF2-40B4-BE49-F238E27FC236}">
                    <a16:creationId xmlns:a16="http://schemas.microsoft.com/office/drawing/2014/main" id="{87382454-1D62-48F6-A8E4-5F4C4E275007}"/>
                  </a:ext>
                </a:extLst>
              </p:cNvPr>
              <p:cNvSpPr/>
              <p:nvPr/>
            </p:nvSpPr>
            <p:spPr bwMode="auto">
              <a:xfrm>
                <a:off x="5205638" y="291975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cs typeface="Segoe UI" pitchFamily="34" charset="0"/>
                </a:endParaRPr>
              </a:p>
            </p:txBody>
          </p:sp>
          <p:sp>
            <p:nvSpPr>
              <p:cNvPr id="10" name="TextBox 9">
                <a:extLst>
                  <a:ext uri="{FF2B5EF4-FFF2-40B4-BE49-F238E27FC236}">
                    <a16:creationId xmlns:a16="http://schemas.microsoft.com/office/drawing/2014/main" id="{61102F5B-8C01-41DC-8AE7-31D38B023DB0}"/>
                  </a:ext>
                </a:extLst>
              </p:cNvPr>
              <p:cNvSpPr txBox="1"/>
              <p:nvPr/>
            </p:nvSpPr>
            <p:spPr>
              <a:xfrm>
                <a:off x="5299119" y="2643837"/>
                <a:ext cx="2368277" cy="738664"/>
              </a:xfrm>
              <a:prstGeom prst="rect">
                <a:avLst/>
              </a:prstGeom>
              <a:noFill/>
            </p:spPr>
            <p:txBody>
              <a:bodyPr wrap="none" lIns="179285" tIns="143428" rIns="179285" bIns="143428" rtlCol="0">
                <a:spAutoFit/>
              </a:bodyPr>
              <a:lstStyle/>
              <a:p>
                <a:pPr>
                  <a:lnSpc>
                    <a:spcPct val="90000"/>
                  </a:lnSpc>
                  <a:spcAft>
                    <a:spcPts val="588"/>
                  </a:spcAft>
                </a:pPr>
                <a:r>
                  <a:rPr lang="en-US" sz="3137" u="sng" dirty="0">
                    <a:solidFill>
                      <a:srgbClr val="FF0000"/>
                    </a:solidFill>
                    <a:latin typeface="Segoe UI Semibold" panose="020B0702040204020203" pitchFamily="34" charset="0"/>
                    <a:cs typeface="Segoe UI Semibold" panose="020B0702040204020203" pitchFamily="34" charset="0"/>
                  </a:rPr>
                  <a:t>companies</a:t>
                </a:r>
              </a:p>
            </p:txBody>
          </p:sp>
        </p:grpSp>
        <p:grpSp>
          <p:nvGrpSpPr>
            <p:cNvPr id="14" name="Group 13">
              <a:extLst>
                <a:ext uri="{FF2B5EF4-FFF2-40B4-BE49-F238E27FC236}">
                  <a16:creationId xmlns:a16="http://schemas.microsoft.com/office/drawing/2014/main" id="{9EC74626-E618-41B4-9DD3-2F11BF8F77BC}"/>
                </a:ext>
              </a:extLst>
            </p:cNvPr>
            <p:cNvGrpSpPr/>
            <p:nvPr/>
          </p:nvGrpSpPr>
          <p:grpSpPr>
            <a:xfrm>
              <a:off x="5473667" y="3516081"/>
              <a:ext cx="1309179" cy="572464"/>
              <a:chOff x="5205638" y="2720127"/>
              <a:chExt cx="1309179" cy="572464"/>
            </a:xfrm>
          </p:grpSpPr>
          <p:sp>
            <p:nvSpPr>
              <p:cNvPr id="15" name="Oval 14">
                <a:extLst>
                  <a:ext uri="{FF2B5EF4-FFF2-40B4-BE49-F238E27FC236}">
                    <a16:creationId xmlns:a16="http://schemas.microsoft.com/office/drawing/2014/main" id="{A85BD7EA-53E7-49D1-9083-BD4F7A255302}"/>
                  </a:ext>
                </a:extLst>
              </p:cNvPr>
              <p:cNvSpPr/>
              <p:nvPr/>
            </p:nvSpPr>
            <p:spPr bwMode="auto">
              <a:xfrm>
                <a:off x="5205638" y="291975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cs typeface="Segoe UI" pitchFamily="34" charset="0"/>
                </a:endParaRPr>
              </a:p>
            </p:txBody>
          </p:sp>
          <p:sp>
            <p:nvSpPr>
              <p:cNvPr id="16" name="TextBox 15">
                <a:extLst>
                  <a:ext uri="{FF2B5EF4-FFF2-40B4-BE49-F238E27FC236}">
                    <a16:creationId xmlns:a16="http://schemas.microsoft.com/office/drawing/2014/main" id="{C6375DD2-A1C4-4FF9-9608-C8FC2599D830}"/>
                  </a:ext>
                </a:extLst>
              </p:cNvPr>
              <p:cNvSpPr txBox="1"/>
              <p:nvPr/>
            </p:nvSpPr>
            <p:spPr>
              <a:xfrm>
                <a:off x="5319938" y="2720127"/>
                <a:ext cx="1194879" cy="572464"/>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FF0000"/>
                    </a:solidFill>
                  </a:rPr>
                  <a:t>Google</a:t>
                </a:r>
              </a:p>
            </p:txBody>
          </p:sp>
        </p:grpSp>
        <p:grpSp>
          <p:nvGrpSpPr>
            <p:cNvPr id="17" name="Group 16">
              <a:extLst>
                <a:ext uri="{FF2B5EF4-FFF2-40B4-BE49-F238E27FC236}">
                  <a16:creationId xmlns:a16="http://schemas.microsoft.com/office/drawing/2014/main" id="{604F2DA0-78B7-46AC-B9D6-910F75AF501C}"/>
                </a:ext>
              </a:extLst>
            </p:cNvPr>
            <p:cNvGrpSpPr/>
            <p:nvPr/>
          </p:nvGrpSpPr>
          <p:grpSpPr>
            <a:xfrm>
              <a:off x="5473667" y="4474516"/>
              <a:ext cx="1559054" cy="572464"/>
              <a:chOff x="5205638" y="2720127"/>
              <a:chExt cx="1559054" cy="572464"/>
            </a:xfrm>
          </p:grpSpPr>
          <p:sp>
            <p:nvSpPr>
              <p:cNvPr id="18" name="Oval 17">
                <a:extLst>
                  <a:ext uri="{FF2B5EF4-FFF2-40B4-BE49-F238E27FC236}">
                    <a16:creationId xmlns:a16="http://schemas.microsoft.com/office/drawing/2014/main" id="{38D2B7B6-414C-4603-B221-669516ACEA88}"/>
                  </a:ext>
                </a:extLst>
              </p:cNvPr>
              <p:cNvSpPr/>
              <p:nvPr/>
            </p:nvSpPr>
            <p:spPr bwMode="auto">
              <a:xfrm>
                <a:off x="5205638" y="291975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cs typeface="Segoe UI" pitchFamily="34" charset="0"/>
                </a:endParaRPr>
              </a:p>
            </p:txBody>
          </p:sp>
          <p:sp>
            <p:nvSpPr>
              <p:cNvPr id="19" name="TextBox 18">
                <a:extLst>
                  <a:ext uri="{FF2B5EF4-FFF2-40B4-BE49-F238E27FC236}">
                    <a16:creationId xmlns:a16="http://schemas.microsoft.com/office/drawing/2014/main" id="{6C18FAA6-7604-4708-BE53-21C92E308767}"/>
                  </a:ext>
                </a:extLst>
              </p:cNvPr>
              <p:cNvSpPr txBox="1"/>
              <p:nvPr/>
            </p:nvSpPr>
            <p:spPr>
              <a:xfrm>
                <a:off x="5319938" y="2720127"/>
                <a:ext cx="1444754" cy="572464"/>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FF0000"/>
                    </a:solidFill>
                  </a:rPr>
                  <a:t>Microsoft</a:t>
                </a:r>
              </a:p>
            </p:txBody>
          </p:sp>
        </p:grpSp>
        <p:grpSp>
          <p:nvGrpSpPr>
            <p:cNvPr id="20" name="Group 19">
              <a:extLst>
                <a:ext uri="{FF2B5EF4-FFF2-40B4-BE49-F238E27FC236}">
                  <a16:creationId xmlns:a16="http://schemas.microsoft.com/office/drawing/2014/main" id="{E526E69A-359A-41ED-B6BB-175754101FE6}"/>
                </a:ext>
              </a:extLst>
            </p:cNvPr>
            <p:cNvGrpSpPr/>
            <p:nvPr/>
          </p:nvGrpSpPr>
          <p:grpSpPr>
            <a:xfrm>
              <a:off x="5473667" y="5432952"/>
              <a:ext cx="1562582" cy="572464"/>
              <a:chOff x="5205638" y="2720127"/>
              <a:chExt cx="1562582" cy="572464"/>
            </a:xfrm>
          </p:grpSpPr>
          <p:sp>
            <p:nvSpPr>
              <p:cNvPr id="21" name="Oval 20">
                <a:extLst>
                  <a:ext uri="{FF2B5EF4-FFF2-40B4-BE49-F238E27FC236}">
                    <a16:creationId xmlns:a16="http://schemas.microsoft.com/office/drawing/2014/main" id="{CDAD7104-213A-4D86-85B6-2F3169D3CDCA}"/>
                  </a:ext>
                </a:extLst>
              </p:cNvPr>
              <p:cNvSpPr/>
              <p:nvPr/>
            </p:nvSpPr>
            <p:spPr bwMode="auto">
              <a:xfrm>
                <a:off x="5205638" y="291975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cs typeface="Segoe UI" pitchFamily="34" charset="0"/>
                </a:endParaRPr>
              </a:p>
            </p:txBody>
          </p:sp>
          <p:sp>
            <p:nvSpPr>
              <p:cNvPr id="22" name="TextBox 21">
                <a:extLst>
                  <a:ext uri="{FF2B5EF4-FFF2-40B4-BE49-F238E27FC236}">
                    <a16:creationId xmlns:a16="http://schemas.microsoft.com/office/drawing/2014/main" id="{EC7A8FE6-3886-4E2A-A2FF-0351970E65FF}"/>
                  </a:ext>
                </a:extLst>
              </p:cNvPr>
              <p:cNvSpPr txBox="1"/>
              <p:nvPr/>
            </p:nvSpPr>
            <p:spPr>
              <a:xfrm>
                <a:off x="5319938" y="2720127"/>
                <a:ext cx="1448282" cy="572464"/>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rgbClr val="FF0000"/>
                    </a:solidFill>
                  </a:rPr>
                  <a:t>Facebook</a:t>
                </a:r>
              </a:p>
            </p:txBody>
          </p:sp>
        </p:grpSp>
        <p:grpSp>
          <p:nvGrpSpPr>
            <p:cNvPr id="23" name="Group 22">
              <a:extLst>
                <a:ext uri="{FF2B5EF4-FFF2-40B4-BE49-F238E27FC236}">
                  <a16:creationId xmlns:a16="http://schemas.microsoft.com/office/drawing/2014/main" id="{F1B007AC-F7D2-4788-B3F7-50BD240ED0EB}"/>
                </a:ext>
              </a:extLst>
            </p:cNvPr>
            <p:cNvGrpSpPr/>
            <p:nvPr/>
          </p:nvGrpSpPr>
          <p:grpSpPr>
            <a:xfrm>
              <a:off x="5239170" y="2557647"/>
              <a:ext cx="906440" cy="572464"/>
              <a:chOff x="5205638" y="2720127"/>
              <a:chExt cx="906440" cy="572464"/>
            </a:xfrm>
          </p:grpSpPr>
          <p:sp>
            <p:nvSpPr>
              <p:cNvPr id="24" name="Oval 23">
                <a:extLst>
                  <a:ext uri="{FF2B5EF4-FFF2-40B4-BE49-F238E27FC236}">
                    <a16:creationId xmlns:a16="http://schemas.microsoft.com/office/drawing/2014/main" id="{7710445E-4D17-41D5-A0C1-387ED4BA092E}"/>
                  </a:ext>
                </a:extLst>
              </p:cNvPr>
              <p:cNvSpPr/>
              <p:nvPr/>
            </p:nvSpPr>
            <p:spPr bwMode="auto">
              <a:xfrm>
                <a:off x="5205638" y="291975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cs typeface="Segoe UI" pitchFamily="34" charset="0"/>
                </a:endParaRPr>
              </a:p>
            </p:txBody>
          </p:sp>
          <p:sp>
            <p:nvSpPr>
              <p:cNvPr id="25" name="TextBox 24">
                <a:extLst>
                  <a:ext uri="{FF2B5EF4-FFF2-40B4-BE49-F238E27FC236}">
                    <a16:creationId xmlns:a16="http://schemas.microsoft.com/office/drawing/2014/main" id="{7A3B5F9A-D8C6-4868-AE7F-881DC2791763}"/>
                  </a:ext>
                </a:extLst>
              </p:cNvPr>
              <p:cNvSpPr txBox="1"/>
              <p:nvPr/>
            </p:nvSpPr>
            <p:spPr>
              <a:xfrm>
                <a:off x="5319938" y="2720127"/>
                <a:ext cx="792140" cy="572464"/>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text</a:t>
                </a:r>
              </a:p>
            </p:txBody>
          </p:sp>
        </p:grpSp>
        <p:grpSp>
          <p:nvGrpSpPr>
            <p:cNvPr id="26" name="Group 25">
              <a:extLst>
                <a:ext uri="{FF2B5EF4-FFF2-40B4-BE49-F238E27FC236}">
                  <a16:creationId xmlns:a16="http://schemas.microsoft.com/office/drawing/2014/main" id="{E68DD26E-927F-4A4C-B7EB-4D66F2EBFA99}"/>
                </a:ext>
              </a:extLst>
            </p:cNvPr>
            <p:cNvGrpSpPr/>
            <p:nvPr/>
          </p:nvGrpSpPr>
          <p:grpSpPr>
            <a:xfrm>
              <a:off x="5713800" y="3880999"/>
              <a:ext cx="1590757" cy="572460"/>
              <a:chOff x="5205638" y="2720127"/>
              <a:chExt cx="1590757" cy="572460"/>
            </a:xfrm>
          </p:grpSpPr>
          <p:sp>
            <p:nvSpPr>
              <p:cNvPr id="27" name="Oval 26">
                <a:extLst>
                  <a:ext uri="{FF2B5EF4-FFF2-40B4-BE49-F238E27FC236}">
                    <a16:creationId xmlns:a16="http://schemas.microsoft.com/office/drawing/2014/main" id="{5FD205A1-8A89-4D69-8B16-1C07F9E8858E}"/>
                  </a:ext>
                </a:extLst>
              </p:cNvPr>
              <p:cNvSpPr/>
              <p:nvPr/>
            </p:nvSpPr>
            <p:spPr bwMode="auto">
              <a:xfrm>
                <a:off x="5205638" y="291975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41B2270D-C75F-4FBC-9AEE-70D135D83797}"/>
                  </a:ext>
                </a:extLst>
              </p:cNvPr>
              <p:cNvSpPr txBox="1"/>
              <p:nvPr/>
            </p:nvSpPr>
            <p:spPr>
              <a:xfrm>
                <a:off x="5319938" y="2720127"/>
                <a:ext cx="1476457" cy="572460"/>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vendor-id</a:t>
                </a:r>
              </a:p>
            </p:txBody>
          </p:sp>
        </p:grpSp>
        <p:grpSp>
          <p:nvGrpSpPr>
            <p:cNvPr id="29" name="Group 28">
              <a:extLst>
                <a:ext uri="{FF2B5EF4-FFF2-40B4-BE49-F238E27FC236}">
                  <a16:creationId xmlns:a16="http://schemas.microsoft.com/office/drawing/2014/main" id="{209819DD-A4C7-4009-8A25-87C610CA6304}"/>
                </a:ext>
              </a:extLst>
            </p:cNvPr>
            <p:cNvGrpSpPr/>
            <p:nvPr/>
          </p:nvGrpSpPr>
          <p:grpSpPr>
            <a:xfrm>
              <a:off x="5713800" y="4839435"/>
              <a:ext cx="1593038" cy="572464"/>
              <a:chOff x="5205638" y="2720127"/>
              <a:chExt cx="1593038" cy="572464"/>
            </a:xfrm>
          </p:grpSpPr>
          <p:sp>
            <p:nvSpPr>
              <p:cNvPr id="30" name="Oval 29">
                <a:extLst>
                  <a:ext uri="{FF2B5EF4-FFF2-40B4-BE49-F238E27FC236}">
                    <a16:creationId xmlns:a16="http://schemas.microsoft.com/office/drawing/2014/main" id="{7395E0E7-8E80-4F38-953E-721499261484}"/>
                  </a:ext>
                </a:extLst>
              </p:cNvPr>
              <p:cNvSpPr/>
              <p:nvPr/>
            </p:nvSpPr>
            <p:spPr bwMode="auto">
              <a:xfrm>
                <a:off x="5205638" y="291975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9CB2555E-E09D-46CE-81A2-870BDD60DEBC}"/>
                  </a:ext>
                </a:extLst>
              </p:cNvPr>
              <p:cNvSpPr txBox="1"/>
              <p:nvPr/>
            </p:nvSpPr>
            <p:spPr>
              <a:xfrm>
                <a:off x="5319938" y="2720127"/>
                <a:ext cx="1478738" cy="572464"/>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vendor-id</a:t>
                </a:r>
              </a:p>
            </p:txBody>
          </p:sp>
        </p:grpSp>
        <p:grpSp>
          <p:nvGrpSpPr>
            <p:cNvPr id="32" name="Group 31">
              <a:extLst>
                <a:ext uri="{FF2B5EF4-FFF2-40B4-BE49-F238E27FC236}">
                  <a16:creationId xmlns:a16="http://schemas.microsoft.com/office/drawing/2014/main" id="{CA20B43A-EE5A-459B-8D98-08DD1523BA28}"/>
                </a:ext>
              </a:extLst>
            </p:cNvPr>
            <p:cNvGrpSpPr/>
            <p:nvPr/>
          </p:nvGrpSpPr>
          <p:grpSpPr>
            <a:xfrm>
              <a:off x="5713800" y="5797870"/>
              <a:ext cx="1593038" cy="572464"/>
              <a:chOff x="5205638" y="2720127"/>
              <a:chExt cx="1593038" cy="572464"/>
            </a:xfrm>
          </p:grpSpPr>
          <p:sp>
            <p:nvSpPr>
              <p:cNvPr id="33" name="Oval 32">
                <a:extLst>
                  <a:ext uri="{FF2B5EF4-FFF2-40B4-BE49-F238E27FC236}">
                    <a16:creationId xmlns:a16="http://schemas.microsoft.com/office/drawing/2014/main" id="{F49E51BF-BFA5-429B-8B77-1D1F993760FC}"/>
                  </a:ext>
                </a:extLst>
              </p:cNvPr>
              <p:cNvSpPr/>
              <p:nvPr/>
            </p:nvSpPr>
            <p:spPr bwMode="auto">
              <a:xfrm>
                <a:off x="5205638" y="2919759"/>
                <a:ext cx="228600" cy="228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cs typeface="Segoe UI" pitchFamily="34" charset="0"/>
                </a:endParaRPr>
              </a:p>
            </p:txBody>
          </p:sp>
          <p:sp>
            <p:nvSpPr>
              <p:cNvPr id="34" name="TextBox 33">
                <a:extLst>
                  <a:ext uri="{FF2B5EF4-FFF2-40B4-BE49-F238E27FC236}">
                    <a16:creationId xmlns:a16="http://schemas.microsoft.com/office/drawing/2014/main" id="{7BE0A9A4-D616-41E7-B72A-D31928140770}"/>
                  </a:ext>
                </a:extLst>
              </p:cNvPr>
              <p:cNvSpPr txBox="1"/>
              <p:nvPr/>
            </p:nvSpPr>
            <p:spPr>
              <a:xfrm>
                <a:off x="5319938" y="2720127"/>
                <a:ext cx="1478738" cy="572464"/>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rPr>
                  <a:t>vendor-id</a:t>
                </a:r>
              </a:p>
            </p:txBody>
          </p:sp>
        </p:grpSp>
      </p:grpSp>
      <p:sp>
        <p:nvSpPr>
          <p:cNvPr id="65" name="Arrow: Right 64">
            <a:extLst>
              <a:ext uri="{FF2B5EF4-FFF2-40B4-BE49-F238E27FC236}">
                <a16:creationId xmlns:a16="http://schemas.microsoft.com/office/drawing/2014/main" id="{5C9FED69-A39F-4668-B5DE-3415ECEB7D6E}"/>
              </a:ext>
            </a:extLst>
          </p:cNvPr>
          <p:cNvSpPr/>
          <p:nvPr>
            <p:custDataLst>
              <p:tags r:id="rId1"/>
            </p:custDataLst>
          </p:nvPr>
        </p:nvSpPr>
        <p:spPr bwMode="auto">
          <a:xfrm>
            <a:off x="7931405" y="2267653"/>
            <a:ext cx="1569670" cy="1269935"/>
          </a:xfrm>
          <a:prstGeom prst="rightArrow">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745" dirty="0">
                <a:gradFill flip="none" rotWithShape="1">
                  <a:gsLst>
                    <a:gs pos="0">
                      <a:srgbClr val="FFFFFF"/>
                    </a:gs>
                    <a:gs pos="100000">
                      <a:srgbClr val="FFFFFF"/>
                    </a:gs>
                  </a:gsLst>
                  <a:lin ang="5400000" scaled="0"/>
                  <a:tileRect/>
                </a:gradFill>
                <a:cs typeface="Segoe UI" pitchFamily="34" charset="0"/>
              </a:rPr>
              <a:t>マップ</a:t>
            </a:r>
            <a:endParaRPr lang="en-US" sz="2745" dirty="0">
              <a:gradFill flip="none" rotWithShape="1">
                <a:gsLst>
                  <a:gs pos="0">
                    <a:srgbClr val="FFFFFF"/>
                  </a:gs>
                  <a:gs pos="100000">
                    <a:srgbClr val="FFFFFF"/>
                  </a:gs>
                </a:gsLst>
                <a:lin ang="5400000" scaled="0"/>
                <a:tileRect/>
              </a:gradFill>
              <a:cs typeface="Segoe UI" pitchFamily="34" charset="0"/>
            </a:endParaRPr>
          </a:p>
        </p:txBody>
      </p:sp>
      <p:sp>
        <p:nvSpPr>
          <p:cNvPr id="66" name="Rectangle 65">
            <a:extLst>
              <a:ext uri="{FF2B5EF4-FFF2-40B4-BE49-F238E27FC236}">
                <a16:creationId xmlns:a16="http://schemas.microsoft.com/office/drawing/2014/main" id="{CD7E0F79-7923-41E7-972B-6AEED7665B4F}"/>
              </a:ext>
            </a:extLst>
          </p:cNvPr>
          <p:cNvSpPr/>
          <p:nvPr/>
        </p:nvSpPr>
        <p:spPr bwMode="auto">
          <a:xfrm>
            <a:off x="9516939" y="1832298"/>
            <a:ext cx="2213308" cy="2140645"/>
          </a:xfrm>
          <a:prstGeom prst="rect">
            <a:avLst/>
          </a:prstGeom>
          <a:ln w="5715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568" dirty="0">
                <a:solidFill>
                  <a:schemeClr val="tx1"/>
                </a:solidFill>
                <a:cs typeface="Segoe UI" pitchFamily="34" charset="0"/>
              </a:rPr>
              <a:t>  record-id     companies</a:t>
            </a:r>
          </a:p>
          <a:p>
            <a:pPr defTabSz="914102" fontAlgn="base">
              <a:lnSpc>
                <a:spcPct val="90000"/>
              </a:lnSpc>
              <a:spcBef>
                <a:spcPct val="0"/>
              </a:spcBef>
              <a:spcAft>
                <a:spcPct val="0"/>
              </a:spcAft>
            </a:pPr>
            <a:endParaRPr lang="en-US" sz="1568" dirty="0">
              <a:solidFill>
                <a:schemeClr val="tx1"/>
              </a:solidFill>
              <a:cs typeface="Segoe UI" pitchFamily="34" charset="0"/>
            </a:endParaRPr>
          </a:p>
          <a:p>
            <a:pPr defTabSz="914102" fontAlgn="base">
              <a:lnSpc>
                <a:spcPct val="90000"/>
              </a:lnSpc>
              <a:spcBef>
                <a:spcPct val="0"/>
              </a:spcBef>
              <a:spcAft>
                <a:spcPct val="0"/>
              </a:spcAft>
            </a:pPr>
            <a:endParaRPr lang="en-US" sz="1568" dirty="0">
              <a:solidFill>
                <a:schemeClr val="tx1"/>
              </a:solidFill>
              <a:cs typeface="Segoe UI" pitchFamily="34" charset="0"/>
            </a:endParaRPr>
          </a:p>
          <a:p>
            <a:pPr defTabSz="914102" fontAlgn="base">
              <a:lnSpc>
                <a:spcPct val="90000"/>
              </a:lnSpc>
              <a:spcBef>
                <a:spcPct val="0"/>
              </a:spcBef>
              <a:spcAft>
                <a:spcPct val="0"/>
              </a:spcAft>
            </a:pPr>
            <a:r>
              <a:rPr lang="en-US" sz="1568" dirty="0">
                <a:solidFill>
                  <a:schemeClr val="tx1"/>
                </a:solidFill>
                <a:cs typeface="Segoe UI" pitchFamily="34" charset="0"/>
              </a:rPr>
              <a:t>  1	      [</a:t>
            </a:r>
            <a:br>
              <a:rPr lang="en-US" sz="1568" dirty="0">
                <a:solidFill>
                  <a:schemeClr val="tx1"/>
                </a:solidFill>
                <a:cs typeface="Segoe UI" pitchFamily="34" charset="0"/>
              </a:rPr>
            </a:br>
            <a:r>
              <a:rPr lang="en-US" sz="1568" dirty="0">
                <a:solidFill>
                  <a:schemeClr val="tx1"/>
                </a:solidFill>
                <a:cs typeface="Segoe UI" pitchFamily="34" charset="0"/>
              </a:rPr>
              <a:t>                          “v02”,</a:t>
            </a:r>
          </a:p>
          <a:p>
            <a:pPr defTabSz="914102" fontAlgn="base">
              <a:lnSpc>
                <a:spcPct val="90000"/>
              </a:lnSpc>
              <a:spcBef>
                <a:spcPct val="0"/>
              </a:spcBef>
              <a:spcAft>
                <a:spcPct val="0"/>
              </a:spcAft>
            </a:pPr>
            <a:r>
              <a:rPr lang="en-US" sz="1568" dirty="0">
                <a:solidFill>
                  <a:schemeClr val="tx1"/>
                </a:solidFill>
                <a:cs typeface="Segoe UI" pitchFamily="34" charset="0"/>
              </a:rPr>
              <a:t>   	         “v01”,</a:t>
            </a:r>
          </a:p>
          <a:p>
            <a:pPr defTabSz="914102" fontAlgn="base">
              <a:lnSpc>
                <a:spcPct val="90000"/>
              </a:lnSpc>
              <a:spcBef>
                <a:spcPct val="0"/>
              </a:spcBef>
              <a:spcAft>
                <a:spcPct val="0"/>
              </a:spcAft>
            </a:pPr>
            <a:r>
              <a:rPr lang="en-US" sz="1568" dirty="0">
                <a:solidFill>
                  <a:schemeClr val="tx1"/>
                </a:solidFill>
                <a:cs typeface="Segoe UI" pitchFamily="34" charset="0"/>
              </a:rPr>
              <a:t>	         “v05”</a:t>
            </a:r>
          </a:p>
          <a:p>
            <a:pPr defTabSz="914102" fontAlgn="base">
              <a:lnSpc>
                <a:spcPct val="90000"/>
              </a:lnSpc>
              <a:spcBef>
                <a:spcPct val="0"/>
              </a:spcBef>
              <a:spcAft>
                <a:spcPct val="0"/>
              </a:spcAft>
            </a:pPr>
            <a:r>
              <a:rPr lang="en-US" sz="1568" dirty="0">
                <a:solidFill>
                  <a:schemeClr val="tx1"/>
                </a:solidFill>
                <a:cs typeface="Segoe UI" pitchFamily="34" charset="0"/>
              </a:rPr>
              <a:t>	       ]</a:t>
            </a:r>
          </a:p>
        </p:txBody>
      </p:sp>
      <p:cxnSp>
        <p:nvCxnSpPr>
          <p:cNvPr id="68" name="Straight Connector 67">
            <a:extLst>
              <a:ext uri="{FF2B5EF4-FFF2-40B4-BE49-F238E27FC236}">
                <a16:creationId xmlns:a16="http://schemas.microsoft.com/office/drawing/2014/main" id="{544DA165-4491-4FA4-B83F-5462F056F852}"/>
              </a:ext>
            </a:extLst>
          </p:cNvPr>
          <p:cNvCxnSpPr>
            <a:cxnSpLocks/>
          </p:cNvCxnSpPr>
          <p:nvPr/>
        </p:nvCxnSpPr>
        <p:spPr>
          <a:xfrm>
            <a:off x="9501074" y="2368377"/>
            <a:ext cx="2236195"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C690972-BE9A-4B12-9FD3-9B1A57C58B92}"/>
              </a:ext>
            </a:extLst>
          </p:cNvPr>
          <p:cNvCxnSpPr>
            <a:cxnSpLocks/>
          </p:cNvCxnSpPr>
          <p:nvPr/>
        </p:nvCxnSpPr>
        <p:spPr>
          <a:xfrm>
            <a:off x="10613918" y="1832298"/>
            <a:ext cx="0" cy="2140645"/>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2447D4F-B49E-4B92-8FEC-654565E2282B}"/>
              </a:ext>
            </a:extLst>
          </p:cNvPr>
          <p:cNvSpPr txBox="1"/>
          <p:nvPr/>
        </p:nvSpPr>
        <p:spPr>
          <a:xfrm>
            <a:off x="3415517" y="174285"/>
            <a:ext cx="5898844" cy="843655"/>
          </a:xfrm>
          <a:prstGeom prst="rect">
            <a:avLst/>
          </a:prstGeom>
          <a:noFill/>
        </p:spPr>
        <p:txBody>
          <a:bodyPr wrap="none" lIns="179285" tIns="143428" rIns="179285" bIns="143428" rtlCol="0" anchor="ctr">
            <a:spAutoFit/>
          </a:bodyPr>
          <a:lstStyle/>
          <a:p>
            <a:pPr>
              <a:lnSpc>
                <a:spcPct val="90000"/>
              </a:lnSpc>
              <a:spcAft>
                <a:spcPts val="588"/>
              </a:spcAft>
            </a:pPr>
            <a:r>
              <a:rPr lang="ja-JP" altLang="en-US" sz="4000" dirty="0">
                <a:solidFill>
                  <a:srgbClr val="FF0000"/>
                </a:solidFill>
                <a:latin typeface="Yu Gothic UI Semibold" panose="020B0700000000000000" pitchFamily="50" charset="-128"/>
                <a:ea typeface="Yu Gothic UI Semibold" panose="020B0700000000000000" pitchFamily="50" charset="-128"/>
                <a:cs typeface="Segoe UI Semibold" panose="020B0702040204020203" pitchFamily="34" charset="0"/>
              </a:rPr>
              <a:t>メタデータ化</a:t>
            </a:r>
            <a:r>
              <a:rPr lang="en-US" altLang="ja-JP" sz="4000" dirty="0">
                <a:solidFill>
                  <a:srgbClr val="FF0000"/>
                </a:solidFill>
                <a:latin typeface="Yu Gothic UI Semibold" panose="020B0700000000000000" pitchFamily="50" charset="-128"/>
                <a:ea typeface="Yu Gothic UI Semibold" panose="020B0700000000000000" pitchFamily="50" charset="-128"/>
                <a:cs typeface="Segoe UI Semibold" panose="020B0702040204020203" pitchFamily="34" charset="0"/>
              </a:rPr>
              <a:t> | </a:t>
            </a:r>
            <a:r>
              <a:rPr lang="ja-JP" altLang="en-US" sz="4000" dirty="0">
                <a:solidFill>
                  <a:srgbClr val="FF0000"/>
                </a:solidFill>
                <a:latin typeface="Yu Gothic UI Semibold" panose="020B0700000000000000" pitchFamily="50" charset="-128"/>
                <a:ea typeface="Yu Gothic UI Semibold" panose="020B0700000000000000" pitchFamily="50" charset="-128"/>
                <a:cs typeface="Segoe UI Semibold" panose="020B0702040204020203" pitchFamily="34" charset="0"/>
              </a:rPr>
              <a:t>構造化データ</a:t>
            </a:r>
            <a:endParaRPr lang="en-US" sz="4000" dirty="0">
              <a:solidFill>
                <a:srgbClr val="FF0000"/>
              </a:solidFill>
              <a:latin typeface="Yu Gothic UI Semibold" panose="020B0700000000000000" pitchFamily="50" charset="-128"/>
              <a:ea typeface="Yu Gothic UI Semibold" panose="020B0700000000000000" pitchFamily="50" charset="-128"/>
              <a:cs typeface="Segoe UI Semibold" panose="020B0702040204020203" pitchFamily="34" charset="0"/>
            </a:endParaRPr>
          </a:p>
        </p:txBody>
      </p:sp>
      <p:sp>
        <p:nvSpPr>
          <p:cNvPr id="76" name="TextBox 75">
            <a:extLst>
              <a:ext uri="{FF2B5EF4-FFF2-40B4-BE49-F238E27FC236}">
                <a16:creationId xmlns:a16="http://schemas.microsoft.com/office/drawing/2014/main" id="{A0B27235-4C11-45B8-98F1-8193DC8768EB}"/>
              </a:ext>
            </a:extLst>
          </p:cNvPr>
          <p:cNvSpPr txBox="1"/>
          <p:nvPr/>
        </p:nvSpPr>
        <p:spPr>
          <a:xfrm>
            <a:off x="307417" y="288431"/>
            <a:ext cx="2537016" cy="669832"/>
          </a:xfrm>
          <a:prstGeom prst="rect">
            <a:avLst/>
          </a:prstGeom>
          <a:noFill/>
        </p:spPr>
        <p:txBody>
          <a:bodyPr wrap="none" lIns="179285" tIns="143428" rIns="179285" bIns="143428" rtlCol="0" anchor="ctr">
            <a:spAutoFit/>
          </a:bodyPr>
          <a:lstStyle/>
          <a:p>
            <a:pPr>
              <a:lnSpc>
                <a:spcPct val="90000"/>
              </a:lnSpc>
              <a:spcAft>
                <a:spcPts val="588"/>
              </a:spcAft>
            </a:pPr>
            <a:r>
              <a:rPr lang="ja-JP" altLang="en-US" sz="2745" dirty="0">
                <a:gradFill>
                  <a:gsLst>
                    <a:gs pos="2917">
                      <a:schemeClr val="tx1"/>
                    </a:gs>
                    <a:gs pos="30000">
                      <a:schemeClr val="tx1"/>
                    </a:gs>
                  </a:gsLst>
                  <a:lin ang="5400000" scaled="0"/>
                </a:gradFill>
                <a:cs typeface="Segoe UI Semibold" panose="020B0702040204020203" pitchFamily="34" charset="0"/>
              </a:rPr>
              <a:t>非構造化データ</a:t>
            </a:r>
            <a:endParaRPr lang="en-US" sz="2745" dirty="0">
              <a:gradFill>
                <a:gsLst>
                  <a:gs pos="2917">
                    <a:schemeClr val="tx1"/>
                  </a:gs>
                  <a:gs pos="30000">
                    <a:schemeClr val="tx1"/>
                  </a:gs>
                </a:gsLst>
                <a:lin ang="5400000" scaled="0"/>
              </a:gradFill>
              <a:cs typeface="Segoe UI Semibold" panose="020B0702040204020203" pitchFamily="34" charset="0"/>
            </a:endParaRPr>
          </a:p>
        </p:txBody>
      </p:sp>
      <p:sp>
        <p:nvSpPr>
          <p:cNvPr id="77" name="TextBox 76">
            <a:extLst>
              <a:ext uri="{FF2B5EF4-FFF2-40B4-BE49-F238E27FC236}">
                <a16:creationId xmlns:a16="http://schemas.microsoft.com/office/drawing/2014/main" id="{3DFEDF33-A3C6-4CD9-B318-0FEE26621871}"/>
              </a:ext>
            </a:extLst>
          </p:cNvPr>
          <p:cNvSpPr txBox="1"/>
          <p:nvPr/>
        </p:nvSpPr>
        <p:spPr>
          <a:xfrm>
            <a:off x="9413847" y="288431"/>
            <a:ext cx="2334356" cy="669832"/>
          </a:xfrm>
          <a:prstGeom prst="rect">
            <a:avLst/>
          </a:prstGeom>
          <a:noFill/>
        </p:spPr>
        <p:txBody>
          <a:bodyPr wrap="none" lIns="179285" tIns="143428" rIns="179285" bIns="143428" rtlCol="0" anchor="ctr">
            <a:spAutoFit/>
          </a:bodyPr>
          <a:lstStyle/>
          <a:p>
            <a:pPr>
              <a:lnSpc>
                <a:spcPct val="90000"/>
              </a:lnSpc>
              <a:spcAft>
                <a:spcPts val="588"/>
              </a:spcAft>
            </a:pPr>
            <a:r>
              <a:rPr lang="en-US" sz="2745" dirty="0">
                <a:gradFill>
                  <a:gsLst>
                    <a:gs pos="2917">
                      <a:schemeClr val="tx1"/>
                    </a:gs>
                    <a:gs pos="30000">
                      <a:schemeClr val="tx1"/>
                    </a:gs>
                  </a:gsLst>
                  <a:lin ang="5400000" scaled="0"/>
                </a:gradFill>
                <a:cs typeface="Segoe UI Semibold" panose="020B0702040204020203" pitchFamily="34" charset="0"/>
              </a:rPr>
              <a:t>Search Index</a:t>
            </a:r>
          </a:p>
        </p:txBody>
      </p:sp>
      <p:sp>
        <p:nvSpPr>
          <p:cNvPr id="54" name="正方形/長方形 53">
            <a:extLst>
              <a:ext uri="{FF2B5EF4-FFF2-40B4-BE49-F238E27FC236}">
                <a16:creationId xmlns:a16="http://schemas.microsoft.com/office/drawing/2014/main" id="{12E7E6BA-A4F7-476D-86DE-65E5B54FC1F9}"/>
              </a:ext>
            </a:extLst>
          </p:cNvPr>
          <p:cNvSpPr/>
          <p:nvPr>
            <p:custDataLst>
              <p:tags r:id="rId2"/>
            </p:custDataLst>
          </p:nvPr>
        </p:nvSpPr>
        <p:spPr bwMode="auto">
          <a:xfrm>
            <a:off x="866" y="4857231"/>
            <a:ext cx="12190271" cy="2056642"/>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kumimoji="1" lang="ja-JP" altLang="en-US" sz="5998" dirty="0">
                <a:solidFill>
                  <a:srgbClr val="FFFFFF"/>
                </a:solidFill>
                <a:latin typeface="Yu Gothic UI Semibold" panose="020B0700000000000000" pitchFamily="50" charset="-128"/>
                <a:ea typeface="Yu Gothic UI Semibold" panose="020B0700000000000000" pitchFamily="50" charset="-128"/>
              </a:rPr>
              <a:t>自然言語処理 </a:t>
            </a:r>
            <a:r>
              <a:rPr kumimoji="1" lang="en-US" altLang="ja-JP" sz="5998" dirty="0">
                <a:solidFill>
                  <a:srgbClr val="FFFFFF"/>
                </a:solidFill>
                <a:latin typeface="Yu Gothic UI Semibold" panose="020B0700000000000000" pitchFamily="50" charset="-128"/>
                <a:ea typeface="Yu Gothic UI Semibold" panose="020B0700000000000000" pitchFamily="50" charset="-128"/>
              </a:rPr>
              <a:t>(NLP) </a:t>
            </a:r>
            <a:r>
              <a:rPr kumimoji="1" lang="ja-JP" altLang="en-US" sz="5998" dirty="0">
                <a:solidFill>
                  <a:srgbClr val="FFFFFF"/>
                </a:solidFill>
              </a:rPr>
              <a:t>は大変</a:t>
            </a:r>
            <a:r>
              <a:rPr kumimoji="1" lang="en-US" altLang="ja-JP" sz="5998" dirty="0">
                <a:solidFill>
                  <a:srgbClr val="FFFFFF"/>
                </a:solidFill>
              </a:rPr>
              <a:t>…</a:t>
            </a:r>
            <a:endParaRPr kumimoji="1" lang="ja-JP" altLang="en-US" sz="5998" dirty="0">
              <a:solidFill>
                <a:srgbClr val="FFFFFF"/>
              </a:solidFill>
            </a:endParaRPr>
          </a:p>
        </p:txBody>
      </p:sp>
      <p:sp>
        <p:nvSpPr>
          <p:cNvPr id="55" name="Rectangle 4">
            <a:extLst>
              <a:ext uri="{FF2B5EF4-FFF2-40B4-BE49-F238E27FC236}">
                <a16:creationId xmlns:a16="http://schemas.microsoft.com/office/drawing/2014/main" id="{3ED814B8-3A81-4D0C-88C4-AA4923AC5496}"/>
              </a:ext>
            </a:extLst>
          </p:cNvPr>
          <p:cNvSpPr/>
          <p:nvPr/>
        </p:nvSpPr>
        <p:spPr bwMode="auto">
          <a:xfrm>
            <a:off x="307417" y="996688"/>
            <a:ext cx="4090981" cy="3811864"/>
          </a:xfrm>
          <a:prstGeom prst="rect">
            <a:avLst/>
          </a:prstGeom>
          <a:solidFill>
            <a:srgbClr val="E6D5C4"/>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altLang="ja-JP" sz="2353" dirty="0">
                <a:solidFill>
                  <a:schemeClr val="tx1"/>
                </a:solidFill>
                <a:cs typeface="Segoe UI" pitchFamily="34" charset="0"/>
              </a:rPr>
              <a:t>Deep</a:t>
            </a:r>
            <a:r>
              <a:rPr lang="ja-JP" altLang="en-US" sz="2353" dirty="0">
                <a:solidFill>
                  <a:schemeClr val="tx1"/>
                </a:solidFill>
                <a:cs typeface="Segoe UI" pitchFamily="34" charset="0"/>
              </a:rPr>
              <a:t> </a:t>
            </a:r>
            <a:r>
              <a:rPr lang="en-US" altLang="ja-JP" sz="2353" dirty="0">
                <a:solidFill>
                  <a:schemeClr val="tx1"/>
                </a:solidFill>
                <a:cs typeface="Segoe UI" pitchFamily="34" charset="0"/>
              </a:rPr>
              <a:t>Learning</a:t>
            </a:r>
            <a:r>
              <a:rPr lang="ja-JP" altLang="en-US" sz="2353" dirty="0">
                <a:solidFill>
                  <a:schemeClr val="tx1"/>
                </a:solidFill>
                <a:cs typeface="Segoe UI" pitchFamily="34" charset="0"/>
              </a:rPr>
              <a:t> は、</a:t>
            </a:r>
            <a:r>
              <a:rPr lang="en-US" altLang="ja-JP" sz="2353" dirty="0">
                <a:solidFill>
                  <a:schemeClr val="tx1"/>
                </a:solidFill>
                <a:cs typeface="Segoe UI" pitchFamily="34" charset="0"/>
              </a:rPr>
              <a:t>2012</a:t>
            </a:r>
            <a:r>
              <a:rPr lang="ja-JP" altLang="en-US" sz="2353" dirty="0">
                <a:solidFill>
                  <a:schemeClr val="tx1"/>
                </a:solidFill>
                <a:cs typeface="Segoe UI" pitchFamily="34" charset="0"/>
              </a:rPr>
              <a:t>年に</a:t>
            </a:r>
            <a:r>
              <a:rPr lang="en-US" altLang="ja-JP" sz="2353" b="1" u="sng" dirty="0">
                <a:solidFill>
                  <a:srgbClr val="FF0000"/>
                </a:solidFill>
                <a:cs typeface="Segoe UI" pitchFamily="34" charset="0"/>
              </a:rPr>
              <a:t>Google</a:t>
            </a:r>
            <a:r>
              <a:rPr lang="ja-JP" altLang="en-US" sz="2353" dirty="0">
                <a:solidFill>
                  <a:schemeClr val="tx1"/>
                </a:solidFill>
                <a:cs typeface="Segoe UI" pitchFamily="34" charset="0"/>
              </a:rPr>
              <a:t>の研究者によって</a:t>
            </a:r>
            <a:br>
              <a:rPr lang="en-US" altLang="ja-JP" sz="2353" dirty="0">
                <a:solidFill>
                  <a:schemeClr val="tx1"/>
                </a:solidFill>
                <a:cs typeface="Segoe UI" pitchFamily="34" charset="0"/>
              </a:rPr>
            </a:br>
            <a:r>
              <a:rPr lang="ja-JP" altLang="en-US" sz="2353" dirty="0">
                <a:solidFill>
                  <a:schemeClr val="tx1"/>
                </a:solidFill>
                <a:cs typeface="Segoe UI" pitchFamily="34" charset="0"/>
              </a:rPr>
              <a:t>飛躍的に技術向上しました。</a:t>
            </a:r>
            <a:br>
              <a:rPr lang="en-US" altLang="ja-JP" sz="2353" dirty="0">
                <a:solidFill>
                  <a:schemeClr val="tx1"/>
                </a:solidFill>
                <a:cs typeface="Segoe UI" pitchFamily="34" charset="0"/>
              </a:rPr>
            </a:br>
            <a:r>
              <a:rPr lang="ja-JP" altLang="en-US" sz="2353" dirty="0">
                <a:solidFill>
                  <a:schemeClr val="tx1"/>
                </a:solidFill>
                <a:cs typeface="Segoe UI" pitchFamily="34" charset="0"/>
              </a:rPr>
              <a:t>その後</a:t>
            </a:r>
            <a:r>
              <a:rPr lang="en-US" altLang="ja-JP" sz="2353" b="1" u="sng" dirty="0">
                <a:solidFill>
                  <a:srgbClr val="FF0000"/>
                </a:solidFill>
                <a:cs typeface="Segoe UI" pitchFamily="34" charset="0"/>
              </a:rPr>
              <a:t>Microsoft</a:t>
            </a:r>
            <a:r>
              <a:rPr lang="ja-JP" altLang="en-US" sz="2353" dirty="0">
                <a:solidFill>
                  <a:schemeClr val="tx1"/>
                </a:solidFill>
                <a:cs typeface="Segoe UI" pitchFamily="34" charset="0"/>
              </a:rPr>
              <a:t>や</a:t>
            </a:r>
            <a:br>
              <a:rPr lang="en-US" altLang="ja-JP" sz="2353" dirty="0">
                <a:solidFill>
                  <a:schemeClr val="tx1"/>
                </a:solidFill>
                <a:cs typeface="Segoe UI" pitchFamily="34" charset="0"/>
              </a:rPr>
            </a:br>
            <a:r>
              <a:rPr lang="en-US" altLang="ja-JP" sz="2353" b="1" u="sng" dirty="0">
                <a:solidFill>
                  <a:srgbClr val="FF0000"/>
                </a:solidFill>
                <a:cs typeface="Segoe UI" pitchFamily="34" charset="0"/>
              </a:rPr>
              <a:t>Facebook</a:t>
            </a:r>
            <a:r>
              <a:rPr lang="ja-JP" altLang="en-US" sz="2353" dirty="0">
                <a:solidFill>
                  <a:schemeClr val="tx1"/>
                </a:solidFill>
                <a:cs typeface="Segoe UI" pitchFamily="34" charset="0"/>
              </a:rPr>
              <a:t>などの企業も</a:t>
            </a:r>
            <a:br>
              <a:rPr lang="en-US" altLang="ja-JP" sz="2353" dirty="0">
                <a:solidFill>
                  <a:schemeClr val="tx1"/>
                </a:solidFill>
                <a:cs typeface="Segoe UI" pitchFamily="34" charset="0"/>
              </a:rPr>
            </a:br>
            <a:r>
              <a:rPr lang="ja-JP" altLang="en-US" sz="2353" dirty="0">
                <a:solidFill>
                  <a:schemeClr val="tx1"/>
                </a:solidFill>
                <a:cs typeface="Segoe UI" pitchFamily="34" charset="0"/>
              </a:rPr>
              <a:t>本格参入。</a:t>
            </a:r>
            <a:br>
              <a:rPr lang="en-US" altLang="ja-JP" sz="2353" dirty="0">
                <a:solidFill>
                  <a:schemeClr val="tx1"/>
                </a:solidFill>
                <a:cs typeface="Segoe UI" pitchFamily="34" charset="0"/>
              </a:rPr>
            </a:br>
            <a:r>
              <a:rPr lang="en-US" altLang="ja-JP" sz="2353" dirty="0">
                <a:solidFill>
                  <a:schemeClr val="tx1"/>
                </a:solidFill>
                <a:cs typeface="Segoe UI" pitchFamily="34" charset="0"/>
              </a:rPr>
              <a:t>2015</a:t>
            </a:r>
            <a:r>
              <a:rPr lang="ja-JP" altLang="en-US" sz="2353" dirty="0">
                <a:solidFill>
                  <a:schemeClr val="tx1"/>
                </a:solidFill>
                <a:cs typeface="Segoe UI" pitchFamily="34" charset="0"/>
              </a:rPr>
              <a:t>年から写真の識別など</a:t>
            </a:r>
            <a:br>
              <a:rPr lang="en-US" altLang="ja-JP" sz="2353" dirty="0">
                <a:solidFill>
                  <a:schemeClr val="tx1"/>
                </a:solidFill>
                <a:cs typeface="Segoe UI" pitchFamily="34" charset="0"/>
              </a:rPr>
            </a:br>
            <a:r>
              <a:rPr lang="ja-JP" altLang="en-US" sz="2353" dirty="0">
                <a:solidFill>
                  <a:schemeClr val="tx1"/>
                </a:solidFill>
                <a:cs typeface="Segoe UI" pitchFamily="34" charset="0"/>
              </a:rPr>
              <a:t>幾つかの分野で</a:t>
            </a:r>
            <a:r>
              <a:rPr lang="en-US" altLang="ja-JP" sz="2353" b="1" u="sng" dirty="0">
                <a:solidFill>
                  <a:srgbClr val="FF0000"/>
                </a:solidFill>
                <a:cs typeface="Segoe UI" pitchFamily="34" charset="0"/>
              </a:rPr>
              <a:t>Microsoft</a:t>
            </a:r>
            <a:r>
              <a:rPr lang="ja-JP" altLang="en-US" sz="2353" dirty="0">
                <a:solidFill>
                  <a:schemeClr val="tx1"/>
                </a:solidFill>
                <a:cs typeface="Segoe UI" pitchFamily="34" charset="0"/>
              </a:rPr>
              <a:t>が</a:t>
            </a:r>
            <a:br>
              <a:rPr lang="en-US" altLang="ja-JP" sz="2353" dirty="0">
                <a:solidFill>
                  <a:schemeClr val="tx1"/>
                </a:solidFill>
                <a:cs typeface="Segoe UI" pitchFamily="34" charset="0"/>
              </a:rPr>
            </a:br>
            <a:r>
              <a:rPr lang="ja-JP" altLang="en-US" sz="2353" dirty="0">
                <a:solidFill>
                  <a:schemeClr val="tx1"/>
                </a:solidFill>
                <a:cs typeface="Segoe UI" pitchFamily="34" charset="0"/>
              </a:rPr>
              <a:t>人と同程度の</a:t>
            </a:r>
            <a:r>
              <a:rPr lang="en-US" altLang="ja-JP" sz="2353" dirty="0">
                <a:solidFill>
                  <a:schemeClr val="tx1"/>
                </a:solidFill>
                <a:cs typeface="Segoe UI" pitchFamily="34" charset="0"/>
              </a:rPr>
              <a:t>Model</a:t>
            </a:r>
            <a:r>
              <a:rPr lang="ja-JP" altLang="en-US" sz="2353" dirty="0">
                <a:solidFill>
                  <a:schemeClr val="tx1"/>
                </a:solidFill>
                <a:cs typeface="Segoe UI" pitchFamily="34" charset="0"/>
              </a:rPr>
              <a:t>を</a:t>
            </a:r>
            <a:br>
              <a:rPr lang="en-US" altLang="ja-JP" sz="2353" dirty="0">
                <a:solidFill>
                  <a:schemeClr val="tx1"/>
                </a:solidFill>
                <a:cs typeface="Segoe UI" pitchFamily="34" charset="0"/>
              </a:rPr>
            </a:br>
            <a:r>
              <a:rPr lang="ja-JP" altLang="en-US" sz="2353" dirty="0">
                <a:solidFill>
                  <a:schemeClr val="tx1"/>
                </a:solidFill>
                <a:cs typeface="Segoe UI" pitchFamily="34" charset="0"/>
              </a:rPr>
              <a:t>開発しました。</a:t>
            </a:r>
          </a:p>
        </p:txBody>
      </p:sp>
      <p:sp>
        <p:nvSpPr>
          <p:cNvPr id="6" name="Arrow: Right 5">
            <a:extLst>
              <a:ext uri="{FF2B5EF4-FFF2-40B4-BE49-F238E27FC236}">
                <a16:creationId xmlns:a16="http://schemas.microsoft.com/office/drawing/2014/main" id="{D8BF5971-38E4-4300-8CFA-DBC48DDB8968}"/>
              </a:ext>
            </a:extLst>
          </p:cNvPr>
          <p:cNvSpPr/>
          <p:nvPr>
            <p:custDataLst>
              <p:tags r:id="rId3"/>
            </p:custDataLst>
          </p:nvPr>
        </p:nvSpPr>
        <p:spPr bwMode="auto">
          <a:xfrm>
            <a:off x="3763449" y="2270562"/>
            <a:ext cx="2009088" cy="1264116"/>
          </a:xfrm>
          <a:prstGeom prst="rightArrow">
            <a:avLst>
              <a:gd name="adj1" fmla="val 50000"/>
              <a:gd name="adj2" fmla="val 35817"/>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745" dirty="0">
                <a:gradFill flip="none" rotWithShape="1">
                  <a:gsLst>
                    <a:gs pos="0">
                      <a:srgbClr val="FFFFFF"/>
                    </a:gs>
                    <a:gs pos="100000">
                      <a:srgbClr val="FFFFFF"/>
                    </a:gs>
                  </a:gsLst>
                  <a:lin ang="5400000" scaled="0"/>
                  <a:tileRect/>
                </a:gradFill>
                <a:cs typeface="Segoe UI" pitchFamily="34" charset="0"/>
              </a:rPr>
              <a:t>用語抽出</a:t>
            </a:r>
            <a:endParaRPr lang="en-US" sz="2745" dirty="0">
              <a:gradFill flip="none" rotWithShape="1">
                <a:gsLst>
                  <a:gs pos="0">
                    <a:srgbClr val="FFFFFF"/>
                  </a:gs>
                  <a:gs pos="100000">
                    <a:srgbClr val="FFFFFF"/>
                  </a:gs>
                </a:gsLst>
                <a:lin ang="5400000" scaled="0"/>
                <a:tileRect/>
              </a:gradFill>
              <a:cs typeface="Segoe UI" pitchFamily="34" charset="0"/>
            </a:endParaRPr>
          </a:p>
        </p:txBody>
      </p:sp>
      <p:sp>
        <p:nvSpPr>
          <p:cNvPr id="2" name="タイトル 1">
            <a:extLst>
              <a:ext uri="{FF2B5EF4-FFF2-40B4-BE49-F238E27FC236}">
                <a16:creationId xmlns:a16="http://schemas.microsoft.com/office/drawing/2014/main" id="{0511EAF1-DE9D-4EA6-8346-DA8548CF7775}"/>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394326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
                                        <p:tgtEl>
                                          <p:spTgt spid="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250"/>
                                        <p:tgtEl>
                                          <p:spTgt spid="75"/>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250"/>
                                        <p:tgtEl>
                                          <p:spTgt spid="64"/>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left)">
                                      <p:cBhvr>
                                        <p:cTn id="18" dur="250"/>
                                        <p:tgtEl>
                                          <p:spTgt spid="65"/>
                                        </p:tgtEl>
                                      </p:cBhvr>
                                    </p:animEffect>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250"/>
                                        <p:tgtEl>
                                          <p:spTgt spid="66"/>
                                        </p:tgtEl>
                                      </p:cBhvr>
                                    </p:animEffect>
                                  </p:childTnLst>
                                </p:cTn>
                              </p:par>
                              <p:par>
                                <p:cTn id="23" presetID="10"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250"/>
                                        <p:tgtEl>
                                          <p:spTgt spid="68"/>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250"/>
                                        <p:tgtEl>
                                          <p:spTgt spid="7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decel="10000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additive="base">
                                        <p:cTn id="36" dur="500" fill="hold"/>
                                        <p:tgtEl>
                                          <p:spTgt spid="54"/>
                                        </p:tgtEl>
                                        <p:attrNameLst>
                                          <p:attrName>ppt_x</p:attrName>
                                        </p:attrNameLst>
                                      </p:cBhvr>
                                      <p:tavLst>
                                        <p:tav tm="0">
                                          <p:val>
                                            <p:strVal val="#ppt_x"/>
                                          </p:val>
                                        </p:tav>
                                        <p:tav tm="100000">
                                          <p:val>
                                            <p:strVal val="#ppt_x"/>
                                          </p:val>
                                        </p:tav>
                                      </p:tavLst>
                                    </p:anim>
                                    <p:anim calcmode="lin" valueType="num">
                                      <p:cBhvr additive="base">
                                        <p:cTn id="3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75" grpId="0"/>
      <p:bldP spid="77" grpId="0"/>
      <p:bldP spid="54"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ja-JP" dirty="0"/>
              <a:t>Deep Learning </a:t>
            </a:r>
            <a:r>
              <a:rPr lang="ja-JP" altLang="en-US" dirty="0"/>
              <a:t>がもたらしたもの</a:t>
            </a:r>
            <a:endParaRPr lang="en-US" dirty="0"/>
          </a:p>
        </p:txBody>
      </p:sp>
      <p:sp>
        <p:nvSpPr>
          <p:cNvPr id="6" name="Text Placeholder 5"/>
          <p:cNvSpPr>
            <a:spLocks noGrp="1"/>
          </p:cNvSpPr>
          <p:nvPr>
            <p:ph type="body" sz="quarter" idx="4294967295"/>
          </p:nvPr>
        </p:nvSpPr>
        <p:spPr>
          <a:xfrm>
            <a:off x="6713538" y="1196975"/>
            <a:ext cx="5478462" cy="5100638"/>
          </a:xfrm>
        </p:spPr>
        <p:txBody>
          <a:bodyPr/>
          <a:lstStyle/>
          <a:p>
            <a:pPr marL="0" indent="0">
              <a:lnSpc>
                <a:spcPct val="95000"/>
              </a:lnSpc>
              <a:buNone/>
            </a:pPr>
            <a:r>
              <a:rPr lang="en-US" sz="2353" b="1" dirty="0">
                <a:solidFill>
                  <a:srgbClr val="1A1A1A"/>
                </a:solidFill>
                <a:cs typeface="Courier New" panose="02070309020205020404" pitchFamily="49" charset="0"/>
              </a:rPr>
              <a:t>Text</a:t>
            </a:r>
            <a:r>
              <a:rPr lang="en-US" sz="2353" dirty="0">
                <a:solidFill>
                  <a:srgbClr val="1A1A1A"/>
                </a:solidFill>
                <a:cs typeface="Courier New" panose="02070309020205020404" pitchFamily="49" charset="0"/>
              </a:rPr>
              <a:t> (OCR)</a:t>
            </a:r>
          </a:p>
          <a:p>
            <a:pPr marL="0" indent="0">
              <a:lnSpc>
                <a:spcPct val="95000"/>
              </a:lnSpc>
              <a:buNone/>
            </a:pPr>
            <a:r>
              <a:rPr lang="en-US" sz="2353" dirty="0">
                <a:solidFill>
                  <a:srgbClr val="1A1A1A"/>
                </a:solidFill>
                <a:cs typeface="Courier New" panose="02070309020205020404" pitchFamily="49" charset="0"/>
              </a:rPr>
              <a:t>“(1) Validate enrichment pipeline”</a:t>
            </a:r>
          </a:p>
        </p:txBody>
      </p:sp>
      <p:pic>
        <p:nvPicPr>
          <p:cNvPr id="7" name="Picture 1">
            <a:extLst>
              <a:ext uri="{FF2B5EF4-FFF2-40B4-BE49-F238E27FC236}">
                <a16:creationId xmlns:a16="http://schemas.microsoft.com/office/drawing/2014/main" id="{FEDDF911-0489-4C6F-8EB3-1AD9A0627B34}"/>
              </a:ext>
            </a:extLst>
          </p:cNvPr>
          <p:cNvPicPr>
            <a:picLocks noChangeAspect="1"/>
          </p:cNvPicPr>
          <p:nvPr/>
        </p:nvPicPr>
        <p:blipFill rotWithShape="1">
          <a:blip r:embed="rId3"/>
          <a:srcRect r="3949"/>
          <a:stretch/>
        </p:blipFill>
        <p:spPr>
          <a:xfrm rot="21369922">
            <a:off x="1030836" y="1289400"/>
            <a:ext cx="5215869" cy="2174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2">
            <a:extLst>
              <a:ext uri="{FF2B5EF4-FFF2-40B4-BE49-F238E27FC236}">
                <a16:creationId xmlns:a16="http://schemas.microsoft.com/office/drawing/2014/main" id="{7B63BA9D-BFA5-4FD9-9C2C-2E329A1829C3}"/>
              </a:ext>
            </a:extLst>
          </p:cNvPr>
          <p:cNvSpPr/>
          <p:nvPr/>
        </p:nvSpPr>
        <p:spPr bwMode="auto">
          <a:xfrm rot="21349389">
            <a:off x="1216729" y="1756727"/>
            <a:ext cx="2687940" cy="261815"/>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eye_2">
            <a:extLst>
              <a:ext uri="{FF2B5EF4-FFF2-40B4-BE49-F238E27FC236}">
                <a16:creationId xmlns:a16="http://schemas.microsoft.com/office/drawing/2014/main" id="{9E88269B-B24F-48EC-9A82-C185D54E7447}"/>
              </a:ext>
            </a:extLst>
          </p:cNvPr>
          <p:cNvSpPr>
            <a:spLocks noChangeAspect="1" noEditPoints="1"/>
          </p:cNvSpPr>
          <p:nvPr/>
        </p:nvSpPr>
        <p:spPr bwMode="auto">
          <a:xfrm>
            <a:off x="10783579" y="1124744"/>
            <a:ext cx="888935" cy="49323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959089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ja-JP" dirty="0"/>
              <a:t>Deep Learning </a:t>
            </a:r>
            <a:r>
              <a:rPr lang="ja-JP" altLang="en-US" dirty="0"/>
              <a:t>がもたらしたもの</a:t>
            </a:r>
            <a:endParaRPr lang="en-US" dirty="0"/>
          </a:p>
        </p:txBody>
      </p:sp>
      <p:pic>
        <p:nvPicPr>
          <p:cNvPr id="2" name="Picture 1">
            <a:extLst>
              <a:ext uri="{FF2B5EF4-FFF2-40B4-BE49-F238E27FC236}">
                <a16:creationId xmlns:a16="http://schemas.microsoft.com/office/drawing/2014/main" id="{18115DBD-1AD4-4AE9-AB4E-4DE9B2E81D4E}"/>
              </a:ext>
            </a:extLst>
          </p:cNvPr>
          <p:cNvPicPr>
            <a:picLocks noChangeAspect="1"/>
          </p:cNvPicPr>
          <p:nvPr/>
        </p:nvPicPr>
        <p:blipFill rotWithShape="1">
          <a:blip r:embed="rId3"/>
          <a:srcRect r="3949"/>
          <a:stretch/>
        </p:blipFill>
        <p:spPr>
          <a:xfrm rot="21369922">
            <a:off x="1030836" y="1289400"/>
            <a:ext cx="5215869" cy="2174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7695AE7B-1C78-4ABC-9615-DEFD82629A67}"/>
              </a:ext>
            </a:extLst>
          </p:cNvPr>
          <p:cNvSpPr/>
          <p:nvPr/>
        </p:nvSpPr>
        <p:spPr bwMode="auto">
          <a:xfrm rot="21349389">
            <a:off x="1216729" y="1756727"/>
            <a:ext cx="2687940" cy="261815"/>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B82B34BA-B3D6-45E8-9831-D13A2A45D5F8}"/>
              </a:ext>
            </a:extLst>
          </p:cNvPr>
          <p:cNvPicPr>
            <a:picLocks noChangeAspect="1"/>
          </p:cNvPicPr>
          <p:nvPr/>
        </p:nvPicPr>
        <p:blipFill>
          <a:blip r:embed="rId4"/>
          <a:stretch>
            <a:fillRect/>
          </a:stretch>
        </p:blipFill>
        <p:spPr>
          <a:xfrm rot="21200815">
            <a:off x="478326" y="2546007"/>
            <a:ext cx="3865322" cy="2911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 Placeholder 5">
            <a:extLst>
              <a:ext uri="{FF2B5EF4-FFF2-40B4-BE49-F238E27FC236}">
                <a16:creationId xmlns:a16="http://schemas.microsoft.com/office/drawing/2014/main" id="{CEE2D238-679C-4513-B661-532386EE8FBD}"/>
              </a:ext>
            </a:extLst>
          </p:cNvPr>
          <p:cNvSpPr txBox="1">
            <a:spLocks/>
          </p:cNvSpPr>
          <p:nvPr/>
        </p:nvSpPr>
        <p:spPr>
          <a:xfrm>
            <a:off x="6551114" y="2604216"/>
            <a:ext cx="5192674" cy="2063808"/>
          </a:xfrm>
          <a:prstGeom prst="rect">
            <a:avLst/>
          </a:prstGeom>
          <a:ln>
            <a:noFill/>
          </a:ln>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95000"/>
              </a:lnSpc>
              <a:defRPr/>
            </a:pPr>
            <a:r>
              <a:rPr lang="en-US" sz="2353" b="1" dirty="0">
                <a:solidFill>
                  <a:schemeClr val="tx1"/>
                </a:solidFill>
                <a:latin typeface="+mn-lt"/>
                <a:cs typeface="Courier New" panose="02070309020205020404" pitchFamily="49" charset="0"/>
              </a:rPr>
              <a:t>Tags</a:t>
            </a:r>
            <a:br>
              <a:rPr lang="en-US" sz="2353" b="1" dirty="0">
                <a:solidFill>
                  <a:schemeClr val="tx1"/>
                </a:solidFill>
                <a:latin typeface="+mn-lt"/>
                <a:cs typeface="Courier New" panose="02070309020205020404" pitchFamily="49" charset="0"/>
              </a:rPr>
            </a:br>
            <a:r>
              <a:rPr lang="en-US" sz="2353" dirty="0">
                <a:solidFill>
                  <a:schemeClr val="tx1"/>
                </a:solidFill>
                <a:latin typeface="+mn-lt"/>
                <a:cs typeface="Courier New" panose="02070309020205020404" pitchFamily="49" charset="0"/>
              </a:rPr>
              <a:t>“throwing”, “ball”, “girl”, “grass”, “basketball”</a:t>
            </a:r>
            <a:br>
              <a:rPr lang="en-US" sz="2353" dirty="0">
                <a:solidFill>
                  <a:schemeClr val="tx1"/>
                </a:solidFill>
                <a:latin typeface="+mn-lt"/>
                <a:cs typeface="Courier New" panose="02070309020205020404" pitchFamily="49" charset="0"/>
              </a:rPr>
            </a:br>
            <a:br>
              <a:rPr lang="en-US" sz="2353" dirty="0">
                <a:solidFill>
                  <a:schemeClr val="tx1"/>
                </a:solidFill>
                <a:latin typeface="+mn-lt"/>
                <a:cs typeface="Courier New" panose="02070309020205020404" pitchFamily="49" charset="0"/>
              </a:rPr>
            </a:br>
            <a:r>
              <a:rPr lang="en-US" sz="2353" b="1" dirty="0">
                <a:solidFill>
                  <a:schemeClr val="tx1"/>
                </a:solidFill>
                <a:latin typeface="+mn-lt"/>
                <a:cs typeface="Courier New" panose="02070309020205020404" pitchFamily="49" charset="0"/>
              </a:rPr>
              <a:t>Caption</a:t>
            </a:r>
            <a:br>
              <a:rPr lang="en-US" sz="2353" b="1" dirty="0">
                <a:solidFill>
                  <a:schemeClr val="tx1"/>
                </a:solidFill>
                <a:latin typeface="+mn-lt"/>
                <a:cs typeface="Courier New" panose="02070309020205020404" pitchFamily="49" charset="0"/>
              </a:rPr>
            </a:br>
            <a:r>
              <a:rPr lang="en-US" sz="2353" dirty="0">
                <a:solidFill>
                  <a:schemeClr val="tx1"/>
                </a:solidFill>
                <a:latin typeface="+mn-lt"/>
                <a:cs typeface="Courier New" panose="02070309020205020404" pitchFamily="49" charset="0"/>
              </a:rPr>
              <a:t>“A girl throwing a ball”</a:t>
            </a:r>
          </a:p>
        </p:txBody>
      </p:sp>
      <p:sp>
        <p:nvSpPr>
          <p:cNvPr id="20" name="Rectangle 19">
            <a:extLst>
              <a:ext uri="{FF2B5EF4-FFF2-40B4-BE49-F238E27FC236}">
                <a16:creationId xmlns:a16="http://schemas.microsoft.com/office/drawing/2014/main" id="{B9577566-C606-41B9-AE7B-882C002729CC}"/>
              </a:ext>
            </a:extLst>
          </p:cNvPr>
          <p:cNvSpPr/>
          <p:nvPr/>
        </p:nvSpPr>
        <p:spPr bwMode="auto">
          <a:xfrm rot="21157626">
            <a:off x="2020035" y="2652540"/>
            <a:ext cx="1275724" cy="1011789"/>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4D71045-5DA8-4921-BFE0-93BB2FA03E29}"/>
              </a:ext>
            </a:extLst>
          </p:cNvPr>
          <p:cNvSpPr/>
          <p:nvPr/>
        </p:nvSpPr>
        <p:spPr bwMode="auto">
          <a:xfrm rot="21157626">
            <a:off x="678368" y="4123805"/>
            <a:ext cx="797058" cy="1443472"/>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4C977759-6F5A-4066-871F-3814909D26F6}"/>
              </a:ext>
            </a:extLst>
          </p:cNvPr>
          <p:cNvSpPr/>
          <p:nvPr/>
        </p:nvSpPr>
        <p:spPr bwMode="auto">
          <a:xfrm rot="21157626">
            <a:off x="3036332" y="3722428"/>
            <a:ext cx="1222711" cy="1398782"/>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eye_2">
            <a:extLst>
              <a:ext uri="{FF2B5EF4-FFF2-40B4-BE49-F238E27FC236}">
                <a16:creationId xmlns:a16="http://schemas.microsoft.com/office/drawing/2014/main" id="{6EAAB657-1DA4-4409-9A36-1FF18EE7B1A6}"/>
              </a:ext>
            </a:extLst>
          </p:cNvPr>
          <p:cNvSpPr>
            <a:spLocks noChangeAspect="1" noEditPoints="1"/>
          </p:cNvSpPr>
          <p:nvPr/>
        </p:nvSpPr>
        <p:spPr bwMode="auto">
          <a:xfrm>
            <a:off x="10783579" y="1267464"/>
            <a:ext cx="888935" cy="49323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1050665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115DBD-1AD4-4AE9-AB4E-4DE9B2E81D4E}"/>
              </a:ext>
            </a:extLst>
          </p:cNvPr>
          <p:cNvPicPr>
            <a:picLocks noChangeAspect="1"/>
          </p:cNvPicPr>
          <p:nvPr/>
        </p:nvPicPr>
        <p:blipFill rotWithShape="1">
          <a:blip r:embed="rId3"/>
          <a:srcRect r="3949"/>
          <a:stretch/>
        </p:blipFill>
        <p:spPr>
          <a:xfrm rot="21369922">
            <a:off x="1030836" y="1289400"/>
            <a:ext cx="5215869" cy="2174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7695AE7B-1C78-4ABC-9615-DEFD82629A67}"/>
              </a:ext>
            </a:extLst>
          </p:cNvPr>
          <p:cNvSpPr/>
          <p:nvPr/>
        </p:nvSpPr>
        <p:spPr bwMode="auto">
          <a:xfrm rot="21349389">
            <a:off x="1216729" y="1756727"/>
            <a:ext cx="2687940" cy="261815"/>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B82B34BA-B3D6-45E8-9831-D13A2A45D5F8}"/>
              </a:ext>
            </a:extLst>
          </p:cNvPr>
          <p:cNvPicPr>
            <a:picLocks noChangeAspect="1"/>
          </p:cNvPicPr>
          <p:nvPr/>
        </p:nvPicPr>
        <p:blipFill>
          <a:blip r:embed="rId4"/>
          <a:stretch>
            <a:fillRect/>
          </a:stretch>
        </p:blipFill>
        <p:spPr>
          <a:xfrm rot="21200815">
            <a:off x="478326" y="2546007"/>
            <a:ext cx="3865322" cy="2911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Rectangle 15">
            <a:extLst>
              <a:ext uri="{FF2B5EF4-FFF2-40B4-BE49-F238E27FC236}">
                <a16:creationId xmlns:a16="http://schemas.microsoft.com/office/drawing/2014/main" id="{163D12B9-6E03-42AF-BFC5-F9B183B95DAC}"/>
              </a:ext>
            </a:extLst>
          </p:cNvPr>
          <p:cNvSpPr/>
          <p:nvPr/>
        </p:nvSpPr>
        <p:spPr>
          <a:xfrm>
            <a:off x="7440638" y="2652483"/>
            <a:ext cx="4373352" cy="3530198"/>
          </a:xfrm>
          <a:prstGeom prst="rect">
            <a:avLst/>
          </a:prstGeom>
        </p:spPr>
        <p:txBody>
          <a:bodyPr wrap="square">
            <a:spAutoFit/>
          </a:bodyPr>
          <a:lstStyle/>
          <a:p>
            <a:pPr defTabSz="914192">
              <a:lnSpc>
                <a:spcPct val="95000"/>
              </a:lnSpc>
              <a:defRPr/>
            </a:pPr>
            <a:r>
              <a:rPr lang="en-US" sz="2353" b="1" dirty="0">
                <a:cs typeface="Courier New" panose="02070309020205020404" pitchFamily="49" charset="0"/>
              </a:rPr>
              <a:t>Entities</a:t>
            </a:r>
          </a:p>
          <a:p>
            <a:pPr marL="457095" lvl="1" defTabSz="914192">
              <a:lnSpc>
                <a:spcPct val="95000"/>
              </a:lnSpc>
              <a:defRPr/>
            </a:pPr>
            <a:r>
              <a:rPr lang="en-US" sz="2353" b="1" dirty="0">
                <a:cs typeface="Courier New" panose="02070309020205020404" pitchFamily="49" charset="0"/>
              </a:rPr>
              <a:t>Persons</a:t>
            </a:r>
          </a:p>
          <a:p>
            <a:pPr marL="457095" lvl="1" defTabSz="914192">
              <a:lnSpc>
                <a:spcPct val="95000"/>
              </a:lnSpc>
              <a:defRPr/>
            </a:pPr>
            <a:r>
              <a:rPr lang="en-US" sz="2353" dirty="0">
                <a:cs typeface="Courier New" panose="02070309020205020404" pitchFamily="49" charset="0"/>
              </a:rPr>
              <a:t>“Anita Christiansen”,</a:t>
            </a:r>
            <a:br>
              <a:rPr lang="en-US" sz="2353" dirty="0">
                <a:cs typeface="Courier New" panose="02070309020205020404" pitchFamily="49" charset="0"/>
              </a:rPr>
            </a:br>
            <a:r>
              <a:rPr lang="en-US" sz="2353" dirty="0">
                <a:cs typeface="Courier New" panose="02070309020205020404" pitchFamily="49" charset="0"/>
              </a:rPr>
              <a:t>“Conrad Nuber”,</a:t>
            </a:r>
            <a:br>
              <a:rPr lang="en-US" sz="2353" dirty="0">
                <a:cs typeface="Courier New" panose="02070309020205020404" pitchFamily="49" charset="0"/>
              </a:rPr>
            </a:br>
            <a:endParaRPr lang="en-US" sz="2353" dirty="0">
              <a:cs typeface="Courier New" panose="02070309020205020404" pitchFamily="49" charset="0"/>
            </a:endParaRPr>
          </a:p>
          <a:p>
            <a:pPr marL="457095" lvl="1" defTabSz="914192">
              <a:lnSpc>
                <a:spcPct val="95000"/>
              </a:lnSpc>
              <a:defRPr/>
            </a:pPr>
            <a:r>
              <a:rPr lang="en-US" sz="2353" b="1" dirty="0">
                <a:cs typeface="Courier New" panose="02070309020205020404" pitchFamily="49" charset="0"/>
              </a:rPr>
              <a:t>Locations</a:t>
            </a:r>
          </a:p>
          <a:p>
            <a:pPr marL="457095" lvl="1" defTabSz="914192">
              <a:lnSpc>
                <a:spcPct val="95000"/>
              </a:lnSpc>
              <a:defRPr/>
            </a:pPr>
            <a:r>
              <a:rPr lang="en-US" sz="2353" dirty="0">
                <a:cs typeface="Courier New" panose="02070309020205020404" pitchFamily="49" charset="0"/>
              </a:rPr>
              <a:t>“Bothell”, “Woodinville”</a:t>
            </a:r>
          </a:p>
          <a:p>
            <a:pPr defTabSz="914192">
              <a:lnSpc>
                <a:spcPct val="95000"/>
              </a:lnSpc>
              <a:defRPr/>
            </a:pPr>
            <a:endParaRPr lang="en-US" sz="2353" dirty="0">
              <a:cs typeface="Courier New" panose="02070309020205020404" pitchFamily="49" charset="0"/>
            </a:endParaRPr>
          </a:p>
          <a:p>
            <a:pPr marL="457095" lvl="1" defTabSz="914192">
              <a:lnSpc>
                <a:spcPct val="95000"/>
              </a:lnSpc>
              <a:defRPr/>
            </a:pPr>
            <a:r>
              <a:rPr lang="en-US" sz="2353" b="1" dirty="0">
                <a:cs typeface="Courier New" panose="02070309020205020404" pitchFamily="49" charset="0"/>
              </a:rPr>
              <a:t>Organization</a:t>
            </a:r>
          </a:p>
          <a:p>
            <a:pPr marL="457095" lvl="1" defTabSz="914192">
              <a:lnSpc>
                <a:spcPct val="95000"/>
              </a:lnSpc>
              <a:defRPr/>
            </a:pPr>
            <a:r>
              <a:rPr lang="en-US" sz="2353" dirty="0">
                <a:cs typeface="Courier New" panose="02070309020205020404" pitchFamily="49" charset="0"/>
              </a:rPr>
              <a:t>“Litware Insurance Corp.”</a:t>
            </a:r>
          </a:p>
        </p:txBody>
      </p:sp>
      <p:sp>
        <p:nvSpPr>
          <p:cNvPr id="20" name="Rectangle 19">
            <a:extLst>
              <a:ext uri="{FF2B5EF4-FFF2-40B4-BE49-F238E27FC236}">
                <a16:creationId xmlns:a16="http://schemas.microsoft.com/office/drawing/2014/main" id="{B9577566-C606-41B9-AE7B-882C002729CC}"/>
              </a:ext>
            </a:extLst>
          </p:cNvPr>
          <p:cNvSpPr/>
          <p:nvPr/>
        </p:nvSpPr>
        <p:spPr bwMode="auto">
          <a:xfrm rot="21157626">
            <a:off x="2020035" y="2652540"/>
            <a:ext cx="1275724" cy="1011789"/>
          </a:xfrm>
          <a:prstGeom prst="rect">
            <a:avLst/>
          </a:prstGeom>
          <a:no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4D71045-5DA8-4921-BFE0-93BB2FA03E29}"/>
              </a:ext>
            </a:extLst>
          </p:cNvPr>
          <p:cNvSpPr/>
          <p:nvPr/>
        </p:nvSpPr>
        <p:spPr bwMode="auto">
          <a:xfrm rot="21157626">
            <a:off x="678368" y="4123805"/>
            <a:ext cx="797058" cy="1443472"/>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4C977759-6F5A-4066-871F-3814909D26F6}"/>
              </a:ext>
            </a:extLst>
          </p:cNvPr>
          <p:cNvSpPr/>
          <p:nvPr/>
        </p:nvSpPr>
        <p:spPr bwMode="auto">
          <a:xfrm rot="21157626">
            <a:off x="3036332" y="3722428"/>
            <a:ext cx="1222711" cy="1398782"/>
          </a:xfrm>
          <a:prstGeom prst="rect">
            <a:avLst/>
          </a:prstGeom>
          <a:no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1D3BAF06-AC31-4983-B8CD-4407FE0F5265}"/>
              </a:ext>
            </a:extLst>
          </p:cNvPr>
          <p:cNvPicPr>
            <a:picLocks noChangeAspect="1"/>
          </p:cNvPicPr>
          <p:nvPr/>
        </p:nvPicPr>
        <p:blipFill>
          <a:blip r:embed="rId5"/>
          <a:stretch>
            <a:fillRect/>
          </a:stretch>
        </p:blipFill>
        <p:spPr>
          <a:xfrm>
            <a:off x="1553309" y="2128642"/>
            <a:ext cx="5580858" cy="4276119"/>
          </a:xfrm>
          <a:prstGeom prst="rect">
            <a:avLst/>
          </a:prstGeom>
          <a:effectLst>
            <a:outerShdw blurRad="63500" sx="102000" sy="102000" algn="ctr" rotWithShape="0">
              <a:prstClr val="black">
                <a:alpha val="40000"/>
              </a:prstClr>
            </a:outerShdw>
          </a:effectLst>
        </p:spPr>
      </p:pic>
      <p:sp>
        <p:nvSpPr>
          <p:cNvPr id="18" name="Rectangle 17">
            <a:extLst>
              <a:ext uri="{FF2B5EF4-FFF2-40B4-BE49-F238E27FC236}">
                <a16:creationId xmlns:a16="http://schemas.microsoft.com/office/drawing/2014/main" id="{A77BE645-A32B-4CDC-8A85-242058CB93B1}"/>
              </a:ext>
            </a:extLst>
          </p:cNvPr>
          <p:cNvSpPr/>
          <p:nvPr/>
        </p:nvSpPr>
        <p:spPr bwMode="auto">
          <a:xfrm>
            <a:off x="1715947" y="3348982"/>
            <a:ext cx="1079413" cy="176259"/>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300F836-F25E-4935-A4EB-F501242B191A}"/>
              </a:ext>
            </a:extLst>
          </p:cNvPr>
          <p:cNvSpPr/>
          <p:nvPr/>
        </p:nvSpPr>
        <p:spPr bwMode="auto">
          <a:xfrm>
            <a:off x="1727387" y="3957813"/>
            <a:ext cx="426718" cy="154810"/>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46C60C9A-1326-4CB0-83ED-3F4D399E900E}"/>
              </a:ext>
            </a:extLst>
          </p:cNvPr>
          <p:cNvSpPr/>
          <p:nvPr/>
        </p:nvSpPr>
        <p:spPr bwMode="auto">
          <a:xfrm>
            <a:off x="4343739" y="4850591"/>
            <a:ext cx="744892" cy="190414"/>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B6B0DE70-1670-48F8-B026-ACDD3488B0D1}"/>
              </a:ext>
            </a:extLst>
          </p:cNvPr>
          <p:cNvSpPr/>
          <p:nvPr/>
        </p:nvSpPr>
        <p:spPr bwMode="auto">
          <a:xfrm>
            <a:off x="1763988" y="4859101"/>
            <a:ext cx="744892" cy="190414"/>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2BBC8277-E5F1-49CE-B112-0E4980E64486}"/>
              </a:ext>
            </a:extLst>
          </p:cNvPr>
          <p:cNvSpPr/>
          <p:nvPr/>
        </p:nvSpPr>
        <p:spPr bwMode="auto">
          <a:xfrm>
            <a:off x="1727387" y="5914281"/>
            <a:ext cx="1224248" cy="190414"/>
          </a:xfrm>
          <a:prstGeom prst="rect">
            <a:avLst/>
          </a:prstGeom>
          <a:noFill/>
          <a:ln w="38100">
            <a:solidFill>
              <a:srgbClr val="E300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タイトル 5">
            <a:extLst>
              <a:ext uri="{FF2B5EF4-FFF2-40B4-BE49-F238E27FC236}">
                <a16:creationId xmlns:a16="http://schemas.microsoft.com/office/drawing/2014/main" id="{A248C161-64FE-43EE-B466-D5CC58D2FF6B}"/>
              </a:ext>
            </a:extLst>
          </p:cNvPr>
          <p:cNvSpPr>
            <a:spLocks noGrp="1"/>
          </p:cNvSpPr>
          <p:nvPr>
            <p:ph type="title"/>
          </p:nvPr>
        </p:nvSpPr>
        <p:spPr/>
        <p:txBody>
          <a:bodyPr/>
          <a:lstStyle/>
          <a:p>
            <a:r>
              <a:rPr lang="en-US" altLang="ja-JP" dirty="0"/>
              <a:t>Deep Learning </a:t>
            </a:r>
            <a:r>
              <a:rPr lang="ja-JP" altLang="en-US" dirty="0"/>
              <a:t>がもたらしたもの</a:t>
            </a:r>
          </a:p>
        </p:txBody>
      </p:sp>
      <p:pic>
        <p:nvPicPr>
          <p:cNvPr id="17" name="Graphic 85">
            <a:extLst>
              <a:ext uri="{FF2B5EF4-FFF2-40B4-BE49-F238E27FC236}">
                <a16:creationId xmlns:a16="http://schemas.microsoft.com/office/drawing/2014/main" id="{5A4AF924-5F3E-4689-8456-7438077A30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84511" y="1236989"/>
            <a:ext cx="906848" cy="839676"/>
          </a:xfrm>
          <a:prstGeom prst="rect">
            <a:avLst/>
          </a:prstGeom>
        </p:spPr>
      </p:pic>
    </p:spTree>
    <p:extLst>
      <p:ext uri="{BB962C8B-B14F-4D97-AF65-F5344CB8AC3E}">
        <p14:creationId xmlns:p14="http://schemas.microsoft.com/office/powerpoint/2010/main" val="7501531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34CDDDC-84E9-4493-AC0B-0F5CF073E9CD}"/>
              </a:ext>
            </a:extLst>
          </p:cNvPr>
          <p:cNvGrpSpPr/>
          <p:nvPr/>
        </p:nvGrpSpPr>
        <p:grpSpPr>
          <a:xfrm>
            <a:off x="1858420" y="1817981"/>
            <a:ext cx="3055620" cy="323481"/>
            <a:chOff x="1508760" y="1439059"/>
            <a:chExt cx="3055620" cy="323481"/>
          </a:xfrm>
        </p:grpSpPr>
        <p:sp>
          <p:nvSpPr>
            <p:cNvPr id="27" name="Freeform: Shape 26">
              <a:extLst>
                <a:ext uri="{FF2B5EF4-FFF2-40B4-BE49-F238E27FC236}">
                  <a16:creationId xmlns:a16="http://schemas.microsoft.com/office/drawing/2014/main" id="{3F339932-B537-42EA-B989-1EAD3E9A03B3}"/>
                </a:ext>
              </a:extLst>
            </p:cNvPr>
            <p:cNvSpPr/>
            <p:nvPr/>
          </p:nvSpPr>
          <p:spPr bwMode="auto">
            <a:xfrm>
              <a:off x="150876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1E8A042-F210-449B-B012-23DD4A13CBAB}"/>
                </a:ext>
              </a:extLst>
            </p:cNvPr>
            <p:cNvSpPr txBox="1"/>
            <p:nvPr/>
          </p:nvSpPr>
          <p:spPr>
            <a:xfrm>
              <a:off x="2287346" y="1439059"/>
              <a:ext cx="1506069" cy="307777"/>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r>
                <a:rPr lang="en-US" dirty="0">
                  <a:solidFill>
                    <a:srgbClr val="0070C0"/>
                  </a:solidFill>
                </a:rPr>
                <a:t>Perception </a:t>
              </a:r>
            </a:p>
          </p:txBody>
        </p:sp>
        <p:sp>
          <p:nvSpPr>
            <p:cNvPr id="25" name="Freeform: Shape 24">
              <a:extLst>
                <a:ext uri="{FF2B5EF4-FFF2-40B4-BE49-F238E27FC236}">
                  <a16:creationId xmlns:a16="http://schemas.microsoft.com/office/drawing/2014/main" id="{B3B10383-603F-4FCA-9163-DC85C9219B43}"/>
                </a:ext>
              </a:extLst>
            </p:cNvPr>
            <p:cNvSpPr/>
            <p:nvPr/>
          </p:nvSpPr>
          <p:spPr bwMode="auto">
            <a:xfrm flipH="1">
              <a:off x="376174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0964D9D9-1A17-4C7E-9A63-02FC8D448736}"/>
              </a:ext>
            </a:extLst>
          </p:cNvPr>
          <p:cNvGrpSpPr/>
          <p:nvPr/>
        </p:nvGrpSpPr>
        <p:grpSpPr>
          <a:xfrm>
            <a:off x="7300409" y="1817981"/>
            <a:ext cx="3055620" cy="323481"/>
            <a:chOff x="1508760" y="1439059"/>
            <a:chExt cx="3055620" cy="323481"/>
          </a:xfrm>
        </p:grpSpPr>
        <p:sp>
          <p:nvSpPr>
            <p:cNvPr id="34" name="Freeform: Shape 33">
              <a:extLst>
                <a:ext uri="{FF2B5EF4-FFF2-40B4-BE49-F238E27FC236}">
                  <a16:creationId xmlns:a16="http://schemas.microsoft.com/office/drawing/2014/main" id="{096D7C00-F157-4DA4-8A97-73C246FF808C}"/>
                </a:ext>
              </a:extLst>
            </p:cNvPr>
            <p:cNvSpPr/>
            <p:nvPr/>
          </p:nvSpPr>
          <p:spPr bwMode="auto">
            <a:xfrm>
              <a:off x="150876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58B16E9-8011-40E8-93D2-E5E5C4D36199}"/>
                </a:ext>
              </a:extLst>
            </p:cNvPr>
            <p:cNvSpPr txBox="1"/>
            <p:nvPr/>
          </p:nvSpPr>
          <p:spPr>
            <a:xfrm>
              <a:off x="2287346" y="1439059"/>
              <a:ext cx="1506069" cy="307777"/>
            </a:xfrm>
            <a:prstGeom prst="rect">
              <a:avLst/>
            </a:prstGeom>
            <a:noFill/>
          </p:spPr>
          <p:txBody>
            <a:bodyPr wrap="square" lIns="0" tIns="0" rIns="0" bIns="0" rtlCol="0" anchor="ctr">
              <a:spAutoFit/>
            </a:bodyPr>
            <a:lstStyle>
              <a:defPPr>
                <a:defRPr lang="en-US"/>
              </a:defPPr>
              <a:lvl1pPr algn="ctr">
                <a:defRPr sz="2000">
                  <a:gradFill>
                    <a:gsLst>
                      <a:gs pos="64794">
                        <a:schemeClr val="accent1"/>
                      </a:gs>
                      <a:gs pos="50000">
                        <a:schemeClr val="accent1"/>
                      </a:gs>
                    </a:gsLst>
                    <a:lin ang="5400000" scaled="0"/>
                  </a:gradFill>
                  <a:latin typeface="+mj-lt"/>
                </a:defRPr>
              </a:lvl1pPr>
            </a:lstStyle>
            <a:p>
              <a:r>
                <a:rPr lang="en-US" dirty="0">
                  <a:solidFill>
                    <a:srgbClr val="0070C0"/>
                  </a:solidFill>
                </a:rPr>
                <a:t>Cognition </a:t>
              </a:r>
            </a:p>
          </p:txBody>
        </p:sp>
        <p:sp>
          <p:nvSpPr>
            <p:cNvPr id="38" name="Freeform: Shape 37">
              <a:extLst>
                <a:ext uri="{FF2B5EF4-FFF2-40B4-BE49-F238E27FC236}">
                  <a16:creationId xmlns:a16="http://schemas.microsoft.com/office/drawing/2014/main" id="{C11F7F70-ED48-4F06-97E2-2611E5308047}"/>
                </a:ext>
              </a:extLst>
            </p:cNvPr>
            <p:cNvSpPr/>
            <p:nvPr/>
          </p:nvSpPr>
          <p:spPr bwMode="auto">
            <a:xfrm flipH="1">
              <a:off x="3761740" y="1612476"/>
              <a:ext cx="802640" cy="150064"/>
            </a:xfrm>
            <a:custGeom>
              <a:avLst/>
              <a:gdLst>
                <a:gd name="connsiteX0" fmla="*/ 0 w 12201525"/>
                <a:gd name="connsiteY0" fmla="*/ 6905625 h 6905625"/>
                <a:gd name="connsiteX1" fmla="*/ 0 w 12201525"/>
                <a:gd name="connsiteY1" fmla="*/ 0 h 6905625"/>
                <a:gd name="connsiteX2" fmla="*/ 12201525 w 12201525"/>
                <a:gd name="connsiteY2" fmla="*/ 0 h 6905625"/>
                <a:gd name="connsiteX3" fmla="*/ 12201525 w 12201525"/>
                <a:gd name="connsiteY3" fmla="*/ 6896100 h 6905625"/>
                <a:gd name="connsiteX0" fmla="*/ 0 w 12201525"/>
                <a:gd name="connsiteY0" fmla="*/ 6905625 h 6905625"/>
                <a:gd name="connsiteX1" fmla="*/ 0 w 12201525"/>
                <a:gd name="connsiteY1" fmla="*/ 0 h 6905625"/>
                <a:gd name="connsiteX2" fmla="*/ 12201525 w 12201525"/>
                <a:gd name="connsiteY2" fmla="*/ 0 h 6905625"/>
              </a:gdLst>
              <a:ahLst/>
              <a:cxnLst>
                <a:cxn ang="0">
                  <a:pos x="connsiteX0" y="connsiteY0"/>
                </a:cxn>
                <a:cxn ang="0">
                  <a:pos x="connsiteX1" y="connsiteY1"/>
                </a:cxn>
                <a:cxn ang="0">
                  <a:pos x="connsiteX2" y="connsiteY2"/>
                </a:cxn>
              </a:cxnLst>
              <a:rect l="l" t="t" r="r" b="b"/>
              <a:pathLst>
                <a:path w="12201525" h="6905625">
                  <a:moveTo>
                    <a:pt x="0" y="6905625"/>
                  </a:moveTo>
                  <a:lnTo>
                    <a:pt x="0" y="0"/>
                  </a:lnTo>
                  <a:lnTo>
                    <a:pt x="12201525" y="0"/>
                  </a:lnTo>
                </a:path>
              </a:pathLst>
            </a:cu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1F2DCC72-D01C-4865-9E16-37238238376A}"/>
              </a:ext>
            </a:extLst>
          </p:cNvPr>
          <p:cNvSpPr/>
          <p:nvPr/>
        </p:nvSpPr>
        <p:spPr bwMode="auto">
          <a:xfrm>
            <a:off x="6107118" y="3094578"/>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cs typeface="Segoe UI" pitchFamily="34" charset="0"/>
            </a:endParaRPr>
          </a:p>
        </p:txBody>
      </p:sp>
      <p:sp>
        <p:nvSpPr>
          <p:cNvPr id="33" name="Oval 32">
            <a:extLst>
              <a:ext uri="{FF2B5EF4-FFF2-40B4-BE49-F238E27FC236}">
                <a16:creationId xmlns:a16="http://schemas.microsoft.com/office/drawing/2014/main" id="{AC2E61E3-20E4-452C-AB2D-A4A93FDF5040}"/>
              </a:ext>
            </a:extLst>
          </p:cNvPr>
          <p:cNvSpPr/>
          <p:nvPr/>
        </p:nvSpPr>
        <p:spPr bwMode="auto">
          <a:xfrm>
            <a:off x="3388658" y="3094578"/>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cs typeface="Segoe UI" pitchFamily="34" charset="0"/>
            </a:endParaRPr>
          </a:p>
        </p:txBody>
      </p:sp>
      <p:sp>
        <p:nvSpPr>
          <p:cNvPr id="40" name="Oval 39">
            <a:extLst>
              <a:ext uri="{FF2B5EF4-FFF2-40B4-BE49-F238E27FC236}">
                <a16:creationId xmlns:a16="http://schemas.microsoft.com/office/drawing/2014/main" id="{D5B8EE00-EC3D-4D1C-B88B-DB3F795124C2}"/>
              </a:ext>
            </a:extLst>
          </p:cNvPr>
          <p:cNvSpPr/>
          <p:nvPr/>
        </p:nvSpPr>
        <p:spPr bwMode="auto">
          <a:xfrm>
            <a:off x="670198" y="3094578"/>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D84D57FE-2554-4304-9284-C6998DA388E6}"/>
              </a:ext>
            </a:extLst>
          </p:cNvPr>
          <p:cNvSpPr/>
          <p:nvPr/>
        </p:nvSpPr>
        <p:spPr bwMode="auto">
          <a:xfrm rot="16200000">
            <a:off x="3283684" y="4340507"/>
            <a:ext cx="233082" cy="23308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E368AA7-017C-41CB-A2E2-436AE52A3141}"/>
              </a:ext>
            </a:extLst>
          </p:cNvPr>
          <p:cNvSpPr/>
          <p:nvPr/>
        </p:nvSpPr>
        <p:spPr bwMode="auto">
          <a:xfrm rot="16200000">
            <a:off x="5989040" y="4340507"/>
            <a:ext cx="233082" cy="23308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FE6D1BEC-FAA5-4001-95AA-FBFDC30FAB85}"/>
              </a:ext>
            </a:extLst>
          </p:cNvPr>
          <p:cNvSpPr/>
          <p:nvPr/>
        </p:nvSpPr>
        <p:spPr bwMode="auto">
          <a:xfrm>
            <a:off x="8825577" y="3094578"/>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cs typeface="Segoe UI" pitchFamily="34" charset="0"/>
            </a:endParaRPr>
          </a:p>
        </p:txBody>
      </p:sp>
      <p:sp>
        <p:nvSpPr>
          <p:cNvPr id="53" name="Oval 52">
            <a:extLst>
              <a:ext uri="{FF2B5EF4-FFF2-40B4-BE49-F238E27FC236}">
                <a16:creationId xmlns:a16="http://schemas.microsoft.com/office/drawing/2014/main" id="{007815B1-AEDF-4D75-9204-0CF55DE1AFB1}"/>
              </a:ext>
            </a:extLst>
          </p:cNvPr>
          <p:cNvSpPr/>
          <p:nvPr/>
        </p:nvSpPr>
        <p:spPr bwMode="auto">
          <a:xfrm rot="16200000">
            <a:off x="8706616" y="4340507"/>
            <a:ext cx="233082" cy="23308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F68BCF3A-5CDD-4F1E-ABB0-3CCE78F872FE}"/>
              </a:ext>
            </a:extLst>
          </p:cNvPr>
          <p:cNvSpPr txBox="1"/>
          <p:nvPr/>
        </p:nvSpPr>
        <p:spPr>
          <a:xfrm>
            <a:off x="1237708" y="2417010"/>
            <a:ext cx="1574170" cy="276999"/>
          </a:xfrm>
          <a:prstGeom prst="rect">
            <a:avLst/>
          </a:prstGeom>
          <a:noFill/>
        </p:spPr>
        <p:txBody>
          <a:bodyPr wrap="square" lIns="0" tIns="0" rIns="0" bIns="0" rtlCol="0">
            <a:spAutoFit/>
          </a:bodyPr>
          <a:lstStyle/>
          <a:p>
            <a:pPr algn="ctr" defTabSz="768092"/>
            <a:r>
              <a:rPr lang="en-US" sz="1800">
                <a:gradFill>
                  <a:gsLst>
                    <a:gs pos="2917">
                      <a:srgbClr val="1A1A1A"/>
                    </a:gs>
                    <a:gs pos="30000">
                      <a:srgbClr val="1A1A1A"/>
                    </a:gs>
                  </a:gsLst>
                  <a:lin ang="5400000" scaled="0"/>
                </a:gradFill>
                <a:latin typeface="Segoe UI Semibold"/>
              </a:rPr>
              <a:t>Vision</a:t>
            </a:r>
          </a:p>
        </p:txBody>
      </p:sp>
      <p:sp>
        <p:nvSpPr>
          <p:cNvPr id="69" name="TextBox 68">
            <a:extLst>
              <a:ext uri="{FF2B5EF4-FFF2-40B4-BE49-F238E27FC236}">
                <a16:creationId xmlns:a16="http://schemas.microsoft.com/office/drawing/2014/main" id="{0098E76B-BDF0-46C6-B428-54BF9D8C559A}"/>
              </a:ext>
            </a:extLst>
          </p:cNvPr>
          <p:cNvSpPr txBox="1"/>
          <p:nvPr/>
        </p:nvSpPr>
        <p:spPr>
          <a:xfrm>
            <a:off x="3960582" y="2417010"/>
            <a:ext cx="1574170" cy="276999"/>
          </a:xfrm>
          <a:prstGeom prst="rect">
            <a:avLst/>
          </a:prstGeom>
          <a:noFill/>
        </p:spPr>
        <p:txBody>
          <a:bodyPr wrap="square" lIns="0" tIns="0" rIns="0" bIns="0" rtlCol="0">
            <a:spAutoFit/>
          </a:bodyPr>
          <a:lstStyle/>
          <a:p>
            <a:pPr algn="ctr" defTabSz="768092"/>
            <a:r>
              <a:rPr lang="en-US" sz="1800">
                <a:gradFill>
                  <a:gsLst>
                    <a:gs pos="2917">
                      <a:srgbClr val="1A1A1A"/>
                    </a:gs>
                    <a:gs pos="30000">
                      <a:srgbClr val="1A1A1A"/>
                    </a:gs>
                  </a:gsLst>
                  <a:lin ang="5400000" scaled="0"/>
                </a:gradFill>
                <a:latin typeface="Segoe UI Semibold"/>
              </a:rPr>
              <a:t>Speech</a:t>
            </a:r>
          </a:p>
        </p:txBody>
      </p:sp>
      <p:sp>
        <p:nvSpPr>
          <p:cNvPr id="70" name="TextBox 69">
            <a:extLst>
              <a:ext uri="{FF2B5EF4-FFF2-40B4-BE49-F238E27FC236}">
                <a16:creationId xmlns:a16="http://schemas.microsoft.com/office/drawing/2014/main" id="{ADC15031-B55A-4C85-97A8-7D7410141470}"/>
              </a:ext>
            </a:extLst>
          </p:cNvPr>
          <p:cNvSpPr txBox="1"/>
          <p:nvPr/>
        </p:nvSpPr>
        <p:spPr>
          <a:xfrm>
            <a:off x="6690843" y="2417010"/>
            <a:ext cx="1574170" cy="276999"/>
          </a:xfrm>
          <a:prstGeom prst="rect">
            <a:avLst/>
          </a:prstGeom>
          <a:noFill/>
        </p:spPr>
        <p:txBody>
          <a:bodyPr wrap="square" lIns="0" tIns="0" rIns="0" bIns="0" rtlCol="0">
            <a:spAutoFit/>
          </a:bodyPr>
          <a:lstStyle/>
          <a:p>
            <a:pPr algn="ctr" defTabSz="768092"/>
            <a:r>
              <a:rPr lang="en-US" sz="1800">
                <a:gradFill>
                  <a:gsLst>
                    <a:gs pos="2917">
                      <a:srgbClr val="1A1A1A"/>
                    </a:gs>
                    <a:gs pos="30000">
                      <a:srgbClr val="1A1A1A"/>
                    </a:gs>
                  </a:gsLst>
                  <a:lin ang="5400000" scaled="0"/>
                </a:gradFill>
                <a:latin typeface="Segoe UI Semibold"/>
              </a:rPr>
              <a:t>Language</a:t>
            </a:r>
          </a:p>
        </p:txBody>
      </p:sp>
      <p:sp>
        <p:nvSpPr>
          <p:cNvPr id="71" name="TextBox 70">
            <a:extLst>
              <a:ext uri="{FF2B5EF4-FFF2-40B4-BE49-F238E27FC236}">
                <a16:creationId xmlns:a16="http://schemas.microsoft.com/office/drawing/2014/main" id="{3A01EC9B-7269-48C4-9085-75379E001CC1}"/>
              </a:ext>
            </a:extLst>
          </p:cNvPr>
          <p:cNvSpPr txBox="1"/>
          <p:nvPr/>
        </p:nvSpPr>
        <p:spPr>
          <a:xfrm>
            <a:off x="9391426" y="2417010"/>
            <a:ext cx="1574170" cy="276999"/>
          </a:xfrm>
          <a:prstGeom prst="rect">
            <a:avLst/>
          </a:prstGeom>
          <a:noFill/>
        </p:spPr>
        <p:txBody>
          <a:bodyPr wrap="square" lIns="0" tIns="0" rIns="0" bIns="0" rtlCol="0">
            <a:spAutoFit/>
          </a:bodyPr>
          <a:lstStyle/>
          <a:p>
            <a:pPr algn="ctr" defTabSz="768092"/>
            <a:r>
              <a:rPr lang="en-US" sz="1800">
                <a:gradFill>
                  <a:gsLst>
                    <a:gs pos="2917">
                      <a:srgbClr val="1A1A1A"/>
                    </a:gs>
                    <a:gs pos="30000">
                      <a:srgbClr val="1A1A1A"/>
                    </a:gs>
                  </a:gsLst>
                  <a:lin ang="5400000" scaled="0"/>
                </a:gradFill>
                <a:latin typeface="Segoe UI Semibold"/>
              </a:rPr>
              <a:t>Knowledge</a:t>
            </a:r>
          </a:p>
        </p:txBody>
      </p:sp>
      <p:grpSp>
        <p:nvGrpSpPr>
          <p:cNvPr id="11" name="Group 10">
            <a:extLst>
              <a:ext uri="{FF2B5EF4-FFF2-40B4-BE49-F238E27FC236}">
                <a16:creationId xmlns:a16="http://schemas.microsoft.com/office/drawing/2014/main" id="{AA7981C6-A311-4F92-A529-8BDD60FA44EF}"/>
              </a:ext>
            </a:extLst>
          </p:cNvPr>
          <p:cNvGrpSpPr/>
          <p:nvPr/>
        </p:nvGrpSpPr>
        <p:grpSpPr>
          <a:xfrm>
            <a:off x="9925916" y="2769271"/>
            <a:ext cx="524261" cy="524261"/>
            <a:chOff x="9925916" y="2515271"/>
            <a:chExt cx="524261" cy="524261"/>
          </a:xfrm>
        </p:grpSpPr>
        <p:sp>
          <p:nvSpPr>
            <p:cNvPr id="58" name="Oval 57">
              <a:extLst>
                <a:ext uri="{FF2B5EF4-FFF2-40B4-BE49-F238E27FC236}">
                  <a16:creationId xmlns:a16="http://schemas.microsoft.com/office/drawing/2014/main" id="{9A3290C9-2FA1-4113-AEB3-4A5E6018704E}"/>
                </a:ext>
              </a:extLst>
            </p:cNvPr>
            <p:cNvSpPr/>
            <p:nvPr/>
          </p:nvSpPr>
          <p:spPr bwMode="auto">
            <a:xfrm rot="16200000">
              <a:off x="9925916" y="2515271"/>
              <a:ext cx="524261" cy="52426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Dictionary_E82D">
              <a:extLst>
                <a:ext uri="{FF2B5EF4-FFF2-40B4-BE49-F238E27FC236}">
                  <a16:creationId xmlns:a16="http://schemas.microsoft.com/office/drawing/2014/main" id="{7BFED70A-53E5-4C5D-B63D-C59DE0A092F2}"/>
                </a:ext>
              </a:extLst>
            </p:cNvPr>
            <p:cNvSpPr>
              <a:spLocks noChangeAspect="1" noEditPoints="1"/>
            </p:cNvSpPr>
            <p:nvPr/>
          </p:nvSpPr>
          <p:spPr bwMode="auto">
            <a:xfrm>
              <a:off x="10069478" y="2629191"/>
              <a:ext cx="237136" cy="29642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flat">
              <a:solidFill>
                <a:srgbClr val="000105"/>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DA0B504F-C561-4AD4-966C-2E1535F461E6}"/>
              </a:ext>
            </a:extLst>
          </p:cNvPr>
          <p:cNvGrpSpPr/>
          <p:nvPr/>
        </p:nvGrpSpPr>
        <p:grpSpPr>
          <a:xfrm>
            <a:off x="7208341" y="2769271"/>
            <a:ext cx="524261" cy="524261"/>
            <a:chOff x="7208341" y="2515271"/>
            <a:chExt cx="524261" cy="524261"/>
          </a:xfrm>
        </p:grpSpPr>
        <p:sp>
          <p:nvSpPr>
            <p:cNvPr id="56" name="Oval 55">
              <a:extLst>
                <a:ext uri="{FF2B5EF4-FFF2-40B4-BE49-F238E27FC236}">
                  <a16:creationId xmlns:a16="http://schemas.microsoft.com/office/drawing/2014/main" id="{323EF671-FAD7-44DA-9A03-B6EE542D4681}"/>
                </a:ext>
              </a:extLst>
            </p:cNvPr>
            <p:cNvSpPr/>
            <p:nvPr/>
          </p:nvSpPr>
          <p:spPr bwMode="auto">
            <a:xfrm rot="16200000">
              <a:off x="7208341" y="2515271"/>
              <a:ext cx="524261" cy="52426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Characters_E8C1">
              <a:extLst>
                <a:ext uri="{FF2B5EF4-FFF2-40B4-BE49-F238E27FC236}">
                  <a16:creationId xmlns:a16="http://schemas.microsoft.com/office/drawing/2014/main" id="{28D52383-256D-4788-91BB-F8232AF82345}"/>
                </a:ext>
              </a:extLst>
            </p:cNvPr>
            <p:cNvSpPr>
              <a:spLocks noChangeAspect="1" noEditPoints="1"/>
            </p:cNvSpPr>
            <p:nvPr/>
          </p:nvSpPr>
          <p:spPr bwMode="auto">
            <a:xfrm>
              <a:off x="7326790" y="2629191"/>
              <a:ext cx="287362" cy="29642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0105"/>
            </a:solidFill>
            <a:ln cap="sq">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481EFB1E-DB82-4312-AD6A-7D2876854E20}"/>
              </a:ext>
            </a:extLst>
          </p:cNvPr>
          <p:cNvGrpSpPr/>
          <p:nvPr/>
        </p:nvGrpSpPr>
        <p:grpSpPr>
          <a:xfrm>
            <a:off x="1770537" y="2769271"/>
            <a:ext cx="524261" cy="524261"/>
            <a:chOff x="1770537" y="2515271"/>
            <a:chExt cx="524261" cy="524261"/>
          </a:xfrm>
        </p:grpSpPr>
        <p:sp>
          <p:nvSpPr>
            <p:cNvPr id="62" name="Oval 61">
              <a:extLst>
                <a:ext uri="{FF2B5EF4-FFF2-40B4-BE49-F238E27FC236}">
                  <a16:creationId xmlns:a16="http://schemas.microsoft.com/office/drawing/2014/main" id="{327A4E63-DA6E-48C8-9706-8771D4D256E3}"/>
                </a:ext>
              </a:extLst>
            </p:cNvPr>
            <p:cNvSpPr/>
            <p:nvPr/>
          </p:nvSpPr>
          <p:spPr bwMode="auto">
            <a:xfrm rot="16200000">
              <a:off x="1770537" y="2515271"/>
              <a:ext cx="524261" cy="52426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FF342B74-0D8F-42A0-A01C-2FCA7F32E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994" y="2618653"/>
              <a:ext cx="295347" cy="317496"/>
            </a:xfrm>
            <a:prstGeom prst="rect">
              <a:avLst/>
            </a:prstGeom>
          </p:spPr>
        </p:pic>
      </p:grpSp>
      <p:grpSp>
        <p:nvGrpSpPr>
          <p:cNvPr id="8" name="Group 7">
            <a:extLst>
              <a:ext uri="{FF2B5EF4-FFF2-40B4-BE49-F238E27FC236}">
                <a16:creationId xmlns:a16="http://schemas.microsoft.com/office/drawing/2014/main" id="{315E6F54-36F3-4D92-BECA-C4D9CE73E032}"/>
              </a:ext>
            </a:extLst>
          </p:cNvPr>
          <p:cNvGrpSpPr/>
          <p:nvPr/>
        </p:nvGrpSpPr>
        <p:grpSpPr>
          <a:xfrm>
            <a:off x="4489230" y="2769271"/>
            <a:ext cx="524261" cy="524261"/>
            <a:chOff x="4489230" y="2515271"/>
            <a:chExt cx="524261" cy="524261"/>
          </a:xfrm>
        </p:grpSpPr>
        <p:sp>
          <p:nvSpPr>
            <p:cNvPr id="60" name="Oval 59">
              <a:extLst>
                <a:ext uri="{FF2B5EF4-FFF2-40B4-BE49-F238E27FC236}">
                  <a16:creationId xmlns:a16="http://schemas.microsoft.com/office/drawing/2014/main" id="{04BE9BCF-0805-4166-B754-2047C4F1883B}"/>
                </a:ext>
              </a:extLst>
            </p:cNvPr>
            <p:cNvSpPr/>
            <p:nvPr/>
          </p:nvSpPr>
          <p:spPr bwMode="auto">
            <a:xfrm rot="16200000">
              <a:off x="4489230" y="2515271"/>
              <a:ext cx="524261" cy="52426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Graphic 29">
              <a:extLst>
                <a:ext uri="{FF2B5EF4-FFF2-40B4-BE49-F238E27FC236}">
                  <a16:creationId xmlns:a16="http://schemas.microsoft.com/office/drawing/2014/main" id="{C71F36D4-9207-4BFB-84B4-035B4437E4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5894" y="2628177"/>
              <a:ext cx="370932" cy="298450"/>
            </a:xfrm>
            <a:prstGeom prst="rect">
              <a:avLst/>
            </a:prstGeom>
          </p:spPr>
        </p:pic>
      </p:grpSp>
      <p:pic>
        <p:nvPicPr>
          <p:cNvPr id="52" name="Picture 51">
            <a:extLst>
              <a:ext uri="{FF2B5EF4-FFF2-40B4-BE49-F238E27FC236}">
                <a16:creationId xmlns:a16="http://schemas.microsoft.com/office/drawing/2014/main" id="{6EE4BD3B-FC8F-47FE-A5AC-BD6309EB1AA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22944" t="552" r="11126" b="552"/>
          <a:stretch/>
        </p:blipFill>
        <p:spPr>
          <a:xfrm>
            <a:off x="9090375" y="3369952"/>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10" name="Picture 9">
            <a:extLst>
              <a:ext uri="{FF2B5EF4-FFF2-40B4-BE49-F238E27FC236}">
                <a16:creationId xmlns:a16="http://schemas.microsoft.com/office/drawing/2014/main" id="{999F1D75-AF35-4784-9FE6-6D8A95EAF8E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9033" t="6681" r="32245" b="72"/>
          <a:stretch/>
        </p:blipFill>
        <p:spPr>
          <a:xfrm>
            <a:off x="6389792" y="3367873"/>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51" name="Picture 50">
            <a:extLst>
              <a:ext uri="{FF2B5EF4-FFF2-40B4-BE49-F238E27FC236}">
                <a16:creationId xmlns:a16="http://schemas.microsoft.com/office/drawing/2014/main" id="{2E4DC9C6-5327-48F9-9980-381E316E246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5785" t="1808" r="13592" b="4000"/>
          <a:stretch/>
        </p:blipFill>
        <p:spPr>
          <a:xfrm>
            <a:off x="3659531" y="3371874"/>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41" name="Picture 40">
            <a:extLst>
              <a:ext uri="{FF2B5EF4-FFF2-40B4-BE49-F238E27FC236}">
                <a16:creationId xmlns:a16="http://schemas.microsoft.com/office/drawing/2014/main" id="{11014CF9-B30A-4519-A947-58E896213082}"/>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173" t="2965" r="30692" b="3832"/>
          <a:stretch/>
        </p:blipFill>
        <p:spPr>
          <a:xfrm>
            <a:off x="936657" y="3368657"/>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
        <p:nvSpPr>
          <p:cNvPr id="3" name="タイトル 2">
            <a:extLst>
              <a:ext uri="{FF2B5EF4-FFF2-40B4-BE49-F238E27FC236}">
                <a16:creationId xmlns:a16="http://schemas.microsoft.com/office/drawing/2014/main" id="{19525EB4-3AC2-424D-9053-3B9E59E6B5BD}"/>
              </a:ext>
            </a:extLst>
          </p:cNvPr>
          <p:cNvSpPr>
            <a:spLocks noGrp="1"/>
          </p:cNvSpPr>
          <p:nvPr>
            <p:ph type="title"/>
          </p:nvPr>
        </p:nvSpPr>
        <p:spPr/>
        <p:txBody>
          <a:bodyPr>
            <a:normAutofit/>
          </a:bodyPr>
          <a:lstStyle/>
          <a:p>
            <a:r>
              <a:rPr kumimoji="1" lang="ja-JP" altLang="en-US" dirty="0"/>
              <a:t>コンピュータが現実世界を理解し始めた</a:t>
            </a:r>
          </a:p>
        </p:txBody>
      </p:sp>
    </p:spTree>
    <p:extLst>
      <p:ext uri="{BB962C8B-B14F-4D97-AF65-F5344CB8AC3E}">
        <p14:creationId xmlns:p14="http://schemas.microsoft.com/office/powerpoint/2010/main" val="551108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35" presetClass="path" presetSubtype="0" decel="100000" fill="hold" nodeType="withEffect">
                                  <p:stCondLst>
                                    <p:cond delay="100"/>
                                  </p:stCondLst>
                                  <p:childTnLst>
                                    <p:animMotion origin="layout" path="M -4.375E-6 2.59259E-6 L -4.375E-6 -0.0757 " pathEditMode="relative" rAng="0" ptsTypes="AA">
                                      <p:cBhvr>
                                        <p:cTn id="9" dur="1000" spd="-100000" fill="hold"/>
                                        <p:tgtEl>
                                          <p:spTgt spid="4"/>
                                        </p:tgtEl>
                                        <p:attrNameLst>
                                          <p:attrName>ppt_x</p:attrName>
                                          <p:attrName>ppt_y</p:attrName>
                                        </p:attrNameLst>
                                      </p:cBhvr>
                                      <p:rCtr x="0" y="-3796"/>
                                    </p:animMotion>
                                  </p:childTnLst>
                                </p:cTn>
                              </p:par>
                              <p:par>
                                <p:cTn id="10" presetID="10" presetClass="entr" presetSubtype="0" fill="hold" nodeType="withEffect">
                                  <p:stCondLst>
                                    <p:cond delay="3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700"/>
                                        <p:tgtEl>
                                          <p:spTgt spid="32"/>
                                        </p:tgtEl>
                                      </p:cBhvr>
                                    </p:animEffect>
                                  </p:childTnLst>
                                </p:cTn>
                              </p:par>
                              <p:par>
                                <p:cTn id="13" presetID="35" presetClass="path" presetSubtype="0" decel="100000" fill="hold" nodeType="withEffect">
                                  <p:stCondLst>
                                    <p:cond delay="100"/>
                                  </p:stCondLst>
                                  <p:childTnLst>
                                    <p:animMotion origin="layout" path="M 1.45833E-6 2.59259E-6 L 1.45833E-6 -0.0757 " pathEditMode="relative" rAng="0" ptsTypes="AA">
                                      <p:cBhvr>
                                        <p:cTn id="14" dur="1000" spd="-100000" fill="hold"/>
                                        <p:tgtEl>
                                          <p:spTgt spid="32"/>
                                        </p:tgtEl>
                                        <p:attrNameLst>
                                          <p:attrName>ppt_x</p:attrName>
                                          <p:attrName>ppt_y</p:attrName>
                                        </p:attrNameLst>
                                      </p:cBhvr>
                                      <p:rCtr x="0" y="-3796"/>
                                    </p:animMotion>
                                  </p:childTnLst>
                                </p:cTn>
                              </p:par>
                              <p:par>
                                <p:cTn id="15" presetID="10" presetClass="entr" presetSubtype="0" fill="hold" grpId="0" nodeType="withEffect">
                                  <p:stCondLst>
                                    <p:cond delay="25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700"/>
                                        <p:tgtEl>
                                          <p:spTgt spid="68"/>
                                        </p:tgtEl>
                                      </p:cBhvr>
                                    </p:animEffect>
                                  </p:childTnLst>
                                </p:cTn>
                              </p:par>
                              <p:par>
                                <p:cTn id="18" presetID="35" presetClass="path" presetSubtype="0" decel="100000" fill="hold" grpId="1" nodeType="withEffect">
                                  <p:stCondLst>
                                    <p:cond delay="0"/>
                                  </p:stCondLst>
                                  <p:childTnLst>
                                    <p:animMotion origin="layout" path="M 4.375E-6 4.81481E-6 L 4.375E-6 -0.15602 " pathEditMode="relative" rAng="0" ptsTypes="AA">
                                      <p:cBhvr>
                                        <p:cTn id="19" dur="1000" spd="-100000" fill="hold"/>
                                        <p:tgtEl>
                                          <p:spTgt spid="68"/>
                                        </p:tgtEl>
                                        <p:attrNameLst>
                                          <p:attrName>ppt_x</p:attrName>
                                          <p:attrName>ppt_y</p:attrName>
                                        </p:attrNameLst>
                                      </p:cBhvr>
                                      <p:rCtr x="0" y="-7801"/>
                                    </p:animMotion>
                                  </p:childTnLst>
                                </p:cTn>
                              </p:par>
                              <p:par>
                                <p:cTn id="20" presetID="10" presetClass="entr" presetSubtype="0" fill="hold" grpId="0" nodeType="withEffect">
                                  <p:stCondLst>
                                    <p:cond delay="2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700"/>
                                        <p:tgtEl>
                                          <p:spTgt spid="69"/>
                                        </p:tgtEl>
                                      </p:cBhvr>
                                    </p:animEffect>
                                  </p:childTnLst>
                                </p:cTn>
                              </p:par>
                              <p:par>
                                <p:cTn id="23" presetID="35" presetClass="path" presetSubtype="0" decel="100000" fill="hold" grpId="1" nodeType="withEffect">
                                  <p:stCondLst>
                                    <p:cond delay="0"/>
                                  </p:stCondLst>
                                  <p:childTnLst>
                                    <p:animMotion origin="layout" path="M -2.91667E-6 4.81481E-6 L -2.91667E-6 -0.15602 " pathEditMode="relative" rAng="0" ptsTypes="AA">
                                      <p:cBhvr>
                                        <p:cTn id="24" dur="1000" spd="-100000" fill="hold"/>
                                        <p:tgtEl>
                                          <p:spTgt spid="69"/>
                                        </p:tgtEl>
                                        <p:attrNameLst>
                                          <p:attrName>ppt_x</p:attrName>
                                          <p:attrName>ppt_y</p:attrName>
                                        </p:attrNameLst>
                                      </p:cBhvr>
                                      <p:rCtr x="0" y="-7801"/>
                                    </p:animMotion>
                                  </p:childTnLst>
                                </p:cTn>
                              </p:par>
                              <p:par>
                                <p:cTn id="25" presetID="10" presetClass="entr" presetSubtype="0" fill="hold" grpId="0" nodeType="withEffect">
                                  <p:stCondLst>
                                    <p:cond delay="25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700"/>
                                        <p:tgtEl>
                                          <p:spTgt spid="70"/>
                                        </p:tgtEl>
                                      </p:cBhvr>
                                    </p:animEffect>
                                  </p:childTnLst>
                                </p:cTn>
                              </p:par>
                              <p:par>
                                <p:cTn id="28" presetID="35" presetClass="path" presetSubtype="0" decel="100000" fill="hold" grpId="1" nodeType="withEffect">
                                  <p:stCondLst>
                                    <p:cond delay="0"/>
                                  </p:stCondLst>
                                  <p:childTnLst>
                                    <p:animMotion origin="layout" path="M -1.25E-6 4.81481E-6 L -1.25E-6 -0.15602 " pathEditMode="relative" rAng="0" ptsTypes="AA">
                                      <p:cBhvr>
                                        <p:cTn id="29" dur="1000" spd="-100000" fill="hold"/>
                                        <p:tgtEl>
                                          <p:spTgt spid="70"/>
                                        </p:tgtEl>
                                        <p:attrNameLst>
                                          <p:attrName>ppt_x</p:attrName>
                                          <p:attrName>ppt_y</p:attrName>
                                        </p:attrNameLst>
                                      </p:cBhvr>
                                      <p:rCtr x="0" y="-7801"/>
                                    </p:animMotion>
                                  </p:childTnLst>
                                </p:cTn>
                              </p:par>
                              <p:par>
                                <p:cTn id="30" presetID="10" presetClass="entr" presetSubtype="0" fill="hold" grpId="0" nodeType="withEffect">
                                  <p:stCondLst>
                                    <p:cond delay="25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00"/>
                                        <p:tgtEl>
                                          <p:spTgt spid="71"/>
                                        </p:tgtEl>
                                      </p:cBhvr>
                                    </p:animEffect>
                                  </p:childTnLst>
                                </p:cTn>
                              </p:par>
                              <p:par>
                                <p:cTn id="33" presetID="35" presetClass="path" presetSubtype="0" decel="100000" fill="hold" grpId="1" nodeType="withEffect">
                                  <p:stCondLst>
                                    <p:cond delay="0"/>
                                  </p:stCondLst>
                                  <p:childTnLst>
                                    <p:animMotion origin="layout" path="M 4.375E-6 4.81481E-6 L 4.375E-6 -0.15602 " pathEditMode="relative" rAng="0" ptsTypes="AA">
                                      <p:cBhvr>
                                        <p:cTn id="34" dur="1000" spd="-100000" fill="hold"/>
                                        <p:tgtEl>
                                          <p:spTgt spid="71"/>
                                        </p:tgtEl>
                                        <p:attrNameLst>
                                          <p:attrName>ppt_x</p:attrName>
                                          <p:attrName>ppt_y</p:attrName>
                                        </p:attrNameLst>
                                      </p:cBhvr>
                                      <p:rCtr x="0" y="-7801"/>
                                    </p:animMotion>
                                  </p:childTnLst>
                                </p:cTn>
                              </p:par>
                              <p:par>
                                <p:cTn id="35" presetID="1" presetClass="entr" presetSubtype="0" fill="hold" grpId="1" nodeType="withEffect">
                                  <p:stCondLst>
                                    <p:cond delay="0"/>
                                  </p:stCondLst>
                                  <p:childTnLst>
                                    <p:set>
                                      <p:cBhvr>
                                        <p:cTn id="36" dur="1" fill="hold">
                                          <p:stCondLst>
                                            <p:cond delay="499"/>
                                          </p:stCondLst>
                                        </p:cTn>
                                        <p:tgtEl>
                                          <p:spTgt spid="40"/>
                                        </p:tgtEl>
                                        <p:attrNameLst>
                                          <p:attrName>style.visibility</p:attrName>
                                        </p:attrNameLst>
                                      </p:cBhvr>
                                      <p:to>
                                        <p:strVal val="visible"/>
                                      </p:to>
                                    </p:set>
                                  </p:childTnLst>
                                </p:cTn>
                              </p:par>
                              <p:par>
                                <p:cTn id="37" presetID="6" presetClass="emph" presetSubtype="0" accel="100000" autoRev="1" fill="hold" grpId="0" nodeType="withEffect">
                                  <p:stCondLst>
                                    <p:cond delay="0"/>
                                  </p:stCondLst>
                                  <p:childTnLst>
                                    <p:animScale>
                                      <p:cBhvr>
                                        <p:cTn id="38" dur="500" fill="hold"/>
                                        <p:tgtEl>
                                          <p:spTgt spid="40"/>
                                        </p:tgtEl>
                                      </p:cBhvr>
                                      <p:by x="0" y="0"/>
                                    </p:animScale>
                                  </p:childTnLst>
                                </p:cTn>
                              </p:par>
                              <p:par>
                                <p:cTn id="39" presetID="1" presetClass="entr" presetSubtype="0" fill="hold" nodeType="withEffect">
                                  <p:stCondLst>
                                    <p:cond delay="0"/>
                                  </p:stCondLst>
                                  <p:childTnLst>
                                    <p:set>
                                      <p:cBhvr>
                                        <p:cTn id="40" dur="1" fill="hold">
                                          <p:stCondLst>
                                            <p:cond delay="499"/>
                                          </p:stCondLst>
                                        </p:cTn>
                                        <p:tgtEl>
                                          <p:spTgt spid="41"/>
                                        </p:tgtEl>
                                        <p:attrNameLst>
                                          <p:attrName>style.visibility</p:attrName>
                                        </p:attrNameLst>
                                      </p:cBhvr>
                                      <p:to>
                                        <p:strVal val="visible"/>
                                      </p:to>
                                    </p:set>
                                  </p:childTnLst>
                                </p:cTn>
                              </p:par>
                              <p:par>
                                <p:cTn id="41" presetID="6" presetClass="emph" presetSubtype="0" accel="100000" autoRev="1" fill="hold" nodeType="withEffect">
                                  <p:stCondLst>
                                    <p:cond delay="0"/>
                                  </p:stCondLst>
                                  <p:childTnLst>
                                    <p:animScale>
                                      <p:cBhvr>
                                        <p:cTn id="42" dur="500" fill="hold"/>
                                        <p:tgtEl>
                                          <p:spTgt spid="41"/>
                                        </p:tgtEl>
                                      </p:cBhvr>
                                      <p:by x="0" y="0"/>
                                    </p:animScale>
                                  </p:childTnLst>
                                </p:cTn>
                              </p:par>
                              <p:par>
                                <p:cTn id="43" presetID="1" presetClass="entr" presetSubtype="0" fill="hold" nodeType="withEffect">
                                  <p:stCondLst>
                                    <p:cond delay="0"/>
                                  </p:stCondLst>
                                  <p:childTnLst>
                                    <p:set>
                                      <p:cBhvr>
                                        <p:cTn id="44" dur="1" fill="hold">
                                          <p:stCondLst>
                                            <p:cond delay="499"/>
                                          </p:stCondLst>
                                        </p:cTn>
                                        <p:tgtEl>
                                          <p:spTgt spid="5"/>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5"/>
                                        </p:tgtEl>
                                      </p:cBhvr>
                                      <p:by x="0" y="0"/>
                                    </p:animScale>
                                  </p:childTnLst>
                                </p:cTn>
                              </p:par>
                              <p:par>
                                <p:cTn id="47" presetID="1" presetClass="entr" presetSubtype="0" fill="hold" grpId="0" nodeType="withEffect">
                                  <p:stCondLst>
                                    <p:cond delay="0"/>
                                  </p:stCondLst>
                                  <p:childTnLst>
                                    <p:set>
                                      <p:cBhvr>
                                        <p:cTn id="48" dur="1" fill="hold">
                                          <p:stCondLst>
                                            <p:cond delay="499"/>
                                          </p:stCondLst>
                                        </p:cTn>
                                        <p:tgtEl>
                                          <p:spTgt spid="33"/>
                                        </p:tgtEl>
                                        <p:attrNameLst>
                                          <p:attrName>style.visibility</p:attrName>
                                        </p:attrNameLst>
                                      </p:cBhvr>
                                      <p:to>
                                        <p:strVal val="visible"/>
                                      </p:to>
                                    </p:set>
                                  </p:childTnLst>
                                </p:cTn>
                              </p:par>
                              <p:par>
                                <p:cTn id="49" presetID="6" presetClass="emph" presetSubtype="0" accel="100000" autoRev="1" fill="hold" grpId="1" nodeType="withEffect">
                                  <p:stCondLst>
                                    <p:cond delay="0"/>
                                  </p:stCondLst>
                                  <p:childTnLst>
                                    <p:animScale>
                                      <p:cBhvr>
                                        <p:cTn id="50" dur="500" fill="hold"/>
                                        <p:tgtEl>
                                          <p:spTgt spid="33"/>
                                        </p:tgtEl>
                                      </p:cBhvr>
                                      <p:by x="0" y="0"/>
                                    </p:animScale>
                                  </p:childTnLst>
                                </p:cTn>
                              </p:par>
                              <p:par>
                                <p:cTn id="51" presetID="1" presetClass="entr" presetSubtype="0" fill="hold" nodeType="withEffect">
                                  <p:stCondLst>
                                    <p:cond delay="0"/>
                                  </p:stCondLst>
                                  <p:childTnLst>
                                    <p:set>
                                      <p:cBhvr>
                                        <p:cTn id="52" dur="1" fill="hold">
                                          <p:stCondLst>
                                            <p:cond delay="499"/>
                                          </p:stCondLst>
                                        </p:cTn>
                                        <p:tgtEl>
                                          <p:spTgt spid="51"/>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500" fill="hold"/>
                                        <p:tgtEl>
                                          <p:spTgt spid="51"/>
                                        </p:tgtEl>
                                      </p:cBhvr>
                                      <p:by x="0" y="0"/>
                                    </p:animScale>
                                  </p:childTnLst>
                                </p:cTn>
                              </p:par>
                              <p:par>
                                <p:cTn id="55" presetID="1" presetClass="entr" presetSubtype="0" fill="hold" nodeType="withEffect">
                                  <p:stCondLst>
                                    <p:cond delay="0"/>
                                  </p:stCondLst>
                                  <p:childTnLst>
                                    <p:set>
                                      <p:cBhvr>
                                        <p:cTn id="56" dur="1" fill="hold">
                                          <p:stCondLst>
                                            <p:cond delay="499"/>
                                          </p:stCondLst>
                                        </p:cTn>
                                        <p:tgtEl>
                                          <p:spTgt spid="8"/>
                                        </p:tgtEl>
                                        <p:attrNameLst>
                                          <p:attrName>style.visibility</p:attrName>
                                        </p:attrNameLst>
                                      </p:cBhvr>
                                      <p:to>
                                        <p:strVal val="visible"/>
                                      </p:to>
                                    </p:set>
                                  </p:childTnLst>
                                </p:cTn>
                              </p:par>
                              <p:par>
                                <p:cTn id="57" presetID="6" presetClass="emph" presetSubtype="0" accel="100000" autoRev="1" fill="hold" nodeType="withEffect">
                                  <p:stCondLst>
                                    <p:cond delay="0"/>
                                  </p:stCondLst>
                                  <p:childTnLst>
                                    <p:animScale>
                                      <p:cBhvr>
                                        <p:cTn id="58" dur="500" fill="hold"/>
                                        <p:tgtEl>
                                          <p:spTgt spid="8"/>
                                        </p:tgtEl>
                                      </p:cBhvr>
                                      <p:by x="0" y="0"/>
                                    </p:animScale>
                                  </p:childTnLst>
                                </p:cTn>
                              </p:par>
                              <p:par>
                                <p:cTn id="59" presetID="1" presetClass="entr" presetSubtype="0" fill="hold" grpId="0" nodeType="withEffect">
                                  <p:stCondLst>
                                    <p:cond delay="0"/>
                                  </p:stCondLst>
                                  <p:childTnLst>
                                    <p:set>
                                      <p:cBhvr>
                                        <p:cTn id="60" dur="1" fill="hold">
                                          <p:stCondLst>
                                            <p:cond delay="499"/>
                                          </p:stCondLst>
                                        </p:cTn>
                                        <p:tgtEl>
                                          <p:spTgt spid="31"/>
                                        </p:tgtEl>
                                        <p:attrNameLst>
                                          <p:attrName>style.visibility</p:attrName>
                                        </p:attrNameLst>
                                      </p:cBhvr>
                                      <p:to>
                                        <p:strVal val="visible"/>
                                      </p:to>
                                    </p:set>
                                  </p:childTnLst>
                                </p:cTn>
                              </p:par>
                              <p:par>
                                <p:cTn id="61" presetID="6" presetClass="emph" presetSubtype="0" accel="100000" autoRev="1" fill="hold" grpId="1" nodeType="withEffect">
                                  <p:stCondLst>
                                    <p:cond delay="0"/>
                                  </p:stCondLst>
                                  <p:childTnLst>
                                    <p:animScale>
                                      <p:cBhvr>
                                        <p:cTn id="62" dur="500" fill="hold"/>
                                        <p:tgtEl>
                                          <p:spTgt spid="31"/>
                                        </p:tgtEl>
                                      </p:cBhvr>
                                      <p:by x="0" y="0"/>
                                    </p:animScale>
                                  </p:childTnLst>
                                </p:cTn>
                              </p:par>
                              <p:par>
                                <p:cTn id="63" presetID="1" presetClass="entr" presetSubtype="0" fill="hold" nodeType="withEffect">
                                  <p:stCondLst>
                                    <p:cond delay="0"/>
                                  </p:stCondLst>
                                  <p:childTnLst>
                                    <p:set>
                                      <p:cBhvr>
                                        <p:cTn id="64" dur="1" fill="hold">
                                          <p:stCondLst>
                                            <p:cond delay="499"/>
                                          </p:stCondLst>
                                        </p:cTn>
                                        <p:tgtEl>
                                          <p:spTgt spid="10"/>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10"/>
                                        </p:tgtEl>
                                      </p:cBhvr>
                                      <p:by x="0" y="0"/>
                                    </p:animScale>
                                  </p:childTnLst>
                                </p:cTn>
                              </p:par>
                              <p:par>
                                <p:cTn id="67" presetID="1" presetClass="entr" presetSubtype="0" fill="hold" nodeType="withEffect">
                                  <p:stCondLst>
                                    <p:cond delay="0"/>
                                  </p:stCondLst>
                                  <p:childTnLst>
                                    <p:set>
                                      <p:cBhvr>
                                        <p:cTn id="68" dur="1" fill="hold">
                                          <p:stCondLst>
                                            <p:cond delay="499"/>
                                          </p:stCondLst>
                                        </p:cTn>
                                        <p:tgtEl>
                                          <p:spTgt spid="9"/>
                                        </p:tgtEl>
                                        <p:attrNameLst>
                                          <p:attrName>style.visibility</p:attrName>
                                        </p:attrNameLst>
                                      </p:cBhvr>
                                      <p:to>
                                        <p:strVal val="visible"/>
                                      </p:to>
                                    </p:set>
                                  </p:childTnLst>
                                </p:cTn>
                              </p:par>
                              <p:par>
                                <p:cTn id="69" presetID="6" presetClass="emph" presetSubtype="0" accel="100000" autoRev="1" fill="hold" nodeType="withEffect">
                                  <p:stCondLst>
                                    <p:cond delay="0"/>
                                  </p:stCondLst>
                                  <p:childTnLst>
                                    <p:animScale>
                                      <p:cBhvr>
                                        <p:cTn id="70" dur="500" fill="hold"/>
                                        <p:tgtEl>
                                          <p:spTgt spid="9"/>
                                        </p:tgtEl>
                                      </p:cBhvr>
                                      <p:by x="0" y="0"/>
                                    </p:animScale>
                                  </p:childTnLst>
                                </p:cTn>
                              </p:par>
                              <p:par>
                                <p:cTn id="71" presetID="1" presetClass="entr" presetSubtype="0" fill="hold" grpId="0" nodeType="withEffect">
                                  <p:stCondLst>
                                    <p:cond delay="0"/>
                                  </p:stCondLst>
                                  <p:childTnLst>
                                    <p:set>
                                      <p:cBhvr>
                                        <p:cTn id="72" dur="1" fill="hold">
                                          <p:stCondLst>
                                            <p:cond delay="499"/>
                                          </p:stCondLst>
                                        </p:cTn>
                                        <p:tgtEl>
                                          <p:spTgt spid="50"/>
                                        </p:tgtEl>
                                        <p:attrNameLst>
                                          <p:attrName>style.visibility</p:attrName>
                                        </p:attrNameLst>
                                      </p:cBhvr>
                                      <p:to>
                                        <p:strVal val="visible"/>
                                      </p:to>
                                    </p:set>
                                  </p:childTnLst>
                                </p:cTn>
                              </p:par>
                              <p:par>
                                <p:cTn id="73" presetID="6" presetClass="emph" presetSubtype="0" accel="100000" autoRev="1" fill="hold" grpId="1" nodeType="withEffect">
                                  <p:stCondLst>
                                    <p:cond delay="0"/>
                                  </p:stCondLst>
                                  <p:childTnLst>
                                    <p:animScale>
                                      <p:cBhvr>
                                        <p:cTn id="74" dur="500" fill="hold"/>
                                        <p:tgtEl>
                                          <p:spTgt spid="50"/>
                                        </p:tgtEl>
                                      </p:cBhvr>
                                      <p:by x="0" y="0"/>
                                    </p:animScale>
                                  </p:childTnLst>
                                </p:cTn>
                              </p:par>
                              <p:par>
                                <p:cTn id="75" presetID="1" presetClass="entr" presetSubtype="0" fill="hold" nodeType="withEffect">
                                  <p:stCondLst>
                                    <p:cond delay="0"/>
                                  </p:stCondLst>
                                  <p:childTnLst>
                                    <p:set>
                                      <p:cBhvr>
                                        <p:cTn id="76" dur="1" fill="hold">
                                          <p:stCondLst>
                                            <p:cond delay="499"/>
                                          </p:stCondLst>
                                        </p:cTn>
                                        <p:tgtEl>
                                          <p:spTgt spid="52"/>
                                        </p:tgtEl>
                                        <p:attrNameLst>
                                          <p:attrName>style.visibility</p:attrName>
                                        </p:attrNameLst>
                                      </p:cBhvr>
                                      <p:to>
                                        <p:strVal val="visible"/>
                                      </p:to>
                                    </p:set>
                                  </p:childTnLst>
                                </p:cTn>
                              </p:par>
                              <p:par>
                                <p:cTn id="77" presetID="6" presetClass="emph" presetSubtype="0" accel="100000" autoRev="1" fill="hold" nodeType="withEffect">
                                  <p:stCondLst>
                                    <p:cond delay="0"/>
                                  </p:stCondLst>
                                  <p:childTnLst>
                                    <p:animScale>
                                      <p:cBhvr>
                                        <p:cTn id="78" dur="500" fill="hold"/>
                                        <p:tgtEl>
                                          <p:spTgt spid="52"/>
                                        </p:tgtEl>
                                      </p:cBhvr>
                                      <p:by x="0" y="0"/>
                                    </p:animScale>
                                  </p:childTnLst>
                                </p:cTn>
                              </p:par>
                              <p:par>
                                <p:cTn id="79" presetID="1" presetClass="entr" presetSubtype="0" fill="hold" nodeType="withEffect">
                                  <p:stCondLst>
                                    <p:cond delay="0"/>
                                  </p:stCondLst>
                                  <p:childTnLst>
                                    <p:set>
                                      <p:cBhvr>
                                        <p:cTn id="80" dur="1" fill="hold">
                                          <p:stCondLst>
                                            <p:cond delay="499"/>
                                          </p:stCondLst>
                                        </p:cTn>
                                        <p:tgtEl>
                                          <p:spTgt spid="11"/>
                                        </p:tgtEl>
                                        <p:attrNameLst>
                                          <p:attrName>style.visibility</p:attrName>
                                        </p:attrNameLst>
                                      </p:cBhvr>
                                      <p:to>
                                        <p:strVal val="visible"/>
                                      </p:to>
                                    </p:set>
                                  </p:childTnLst>
                                </p:cTn>
                              </p:par>
                              <p:par>
                                <p:cTn id="81" presetID="6" presetClass="emph" presetSubtype="0" accel="100000" autoRev="1" fill="hold" nodeType="withEffect">
                                  <p:stCondLst>
                                    <p:cond delay="0"/>
                                  </p:stCondLst>
                                  <p:childTnLst>
                                    <p:animScale>
                                      <p:cBhvr>
                                        <p:cTn id="82" dur="5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3" grpId="0" animBg="1"/>
      <p:bldP spid="33" grpId="1" animBg="1"/>
      <p:bldP spid="40" grpId="0" animBg="1"/>
      <p:bldP spid="40" grpId="1" animBg="1"/>
      <p:bldP spid="50" grpId="0" animBg="1"/>
      <p:bldP spid="50" grpId="1" animBg="1"/>
      <p:bldP spid="68" grpId="0"/>
      <p:bldP spid="68" grpId="1"/>
      <p:bldP spid="69" grpId="0"/>
      <p:bldP spid="69" grpId="1"/>
      <p:bldP spid="70" grpId="0"/>
      <p:bldP spid="70" grpId="1"/>
      <p:bldP spid="71" grpId="0"/>
      <p:bldP spid="7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7373"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Cognitive skills</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normAutofit/>
          </a:bodyPr>
          <a:lstStyle/>
          <a:p>
            <a:pPr algn="ctr"/>
            <a:r>
              <a:rPr lang="en-US"/>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192835"/>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192835"/>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6"/>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6"/>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6"/>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6"/>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6"/>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3"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6"/>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6"/>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6"/>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6"/>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6"/>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6"/>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4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6"/>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6"/>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3212742" y="4388674"/>
            <a:ext cx="367615" cy="367615"/>
          </a:xfrm>
          <a:prstGeom prst="ellipse">
            <a:avLst/>
          </a:prstGeom>
          <a:ln w="12700">
            <a:solidFill>
              <a:schemeClr val="accent6"/>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6"/>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85D512FC-0B3F-45ED-842D-952E4F2960D3}"/>
              </a:ext>
            </a:extLst>
          </p:cNvPr>
          <p:cNvGrpSpPr/>
          <p:nvPr/>
        </p:nvGrpSpPr>
        <p:grpSpPr>
          <a:xfrm>
            <a:off x="9958537" y="3224888"/>
            <a:ext cx="1572330" cy="2007214"/>
            <a:chOff x="9848188" y="3033451"/>
            <a:chExt cx="1905708" cy="2432800"/>
          </a:xfrm>
        </p:grpSpPr>
        <p:sp>
          <p:nvSpPr>
            <p:cNvPr id="4" name="Oval 3">
              <a:extLst>
                <a:ext uri="{FF2B5EF4-FFF2-40B4-BE49-F238E27FC236}">
                  <a16:creationId xmlns:a16="http://schemas.microsoft.com/office/drawing/2014/main" id="{DF0449DF-48CB-4D7A-BB8F-EABC9E7F277E}"/>
                </a:ext>
              </a:extLst>
            </p:cNvPr>
            <p:cNvSpPr/>
            <p:nvPr/>
          </p:nvSpPr>
          <p:spPr bwMode="auto">
            <a:xfrm>
              <a:off x="10907771" y="4140620"/>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21">
              <a:extLst>
                <a:ext uri="{FF2B5EF4-FFF2-40B4-BE49-F238E27FC236}">
                  <a16:creationId xmlns:a16="http://schemas.microsoft.com/office/drawing/2014/main" id="{88323BE7-C8CB-4E8C-8ECE-C148A69ACAE5}"/>
                </a:ext>
              </a:extLst>
            </p:cNvPr>
            <p:cNvSpPr/>
            <p:nvPr/>
          </p:nvSpPr>
          <p:spPr bwMode="auto">
            <a:xfrm>
              <a:off x="10424445" y="3876095"/>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6F5E8C9B-A585-42BC-9E6D-197C44F83164}"/>
                </a:ext>
              </a:extLst>
            </p:cNvPr>
            <p:cNvSpPr/>
            <p:nvPr/>
          </p:nvSpPr>
          <p:spPr bwMode="auto">
            <a:xfrm>
              <a:off x="11033662" y="3447658"/>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303F5E0-47B3-4A39-A38C-D33678667FD2}"/>
                </a:ext>
              </a:extLst>
            </p:cNvPr>
            <p:cNvSpPr/>
            <p:nvPr/>
          </p:nvSpPr>
          <p:spPr bwMode="auto">
            <a:xfrm>
              <a:off x="11000732" y="4773289"/>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Oval 133">
              <a:extLst>
                <a:ext uri="{FF2B5EF4-FFF2-40B4-BE49-F238E27FC236}">
                  <a16:creationId xmlns:a16="http://schemas.microsoft.com/office/drawing/2014/main" id="{320A1873-83D6-4403-9C56-68D79EBDFE2F}"/>
                </a:ext>
              </a:extLst>
            </p:cNvPr>
            <p:cNvSpPr/>
            <p:nvPr/>
          </p:nvSpPr>
          <p:spPr bwMode="auto">
            <a:xfrm>
              <a:off x="10465155" y="4895209"/>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0DCB65A2-C92C-4DD7-BEAA-586F142075A5}"/>
                </a:ext>
              </a:extLst>
            </p:cNvPr>
            <p:cNvSpPr/>
            <p:nvPr/>
          </p:nvSpPr>
          <p:spPr bwMode="auto">
            <a:xfrm>
              <a:off x="11000732" y="5222411"/>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C981EB0E-1D8B-472B-AE4B-FD44C0092432}"/>
                </a:ext>
              </a:extLst>
            </p:cNvPr>
            <p:cNvSpPr/>
            <p:nvPr/>
          </p:nvSpPr>
          <p:spPr bwMode="auto">
            <a:xfrm>
              <a:off x="11437362" y="4773289"/>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C49C1250-A77A-4196-B4ED-440D6084F390}"/>
                </a:ext>
              </a:extLst>
            </p:cNvPr>
            <p:cNvSpPr/>
            <p:nvPr/>
          </p:nvSpPr>
          <p:spPr bwMode="auto">
            <a:xfrm>
              <a:off x="11430332" y="3447658"/>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26970C43-3AE3-484C-9F2F-5B28C4391734}"/>
                </a:ext>
              </a:extLst>
            </p:cNvPr>
            <p:cNvSpPr/>
            <p:nvPr/>
          </p:nvSpPr>
          <p:spPr bwMode="auto">
            <a:xfrm>
              <a:off x="11033662" y="3033451"/>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Oval 144">
              <a:extLst>
                <a:ext uri="{FF2B5EF4-FFF2-40B4-BE49-F238E27FC236}">
                  <a16:creationId xmlns:a16="http://schemas.microsoft.com/office/drawing/2014/main" id="{DDE4C636-0DC3-431D-B9EF-EDDE407A642D}"/>
                </a:ext>
              </a:extLst>
            </p:cNvPr>
            <p:cNvSpPr/>
            <p:nvPr/>
          </p:nvSpPr>
          <p:spPr bwMode="auto">
            <a:xfrm>
              <a:off x="10383681" y="3353521"/>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Oval 145">
              <a:extLst>
                <a:ext uri="{FF2B5EF4-FFF2-40B4-BE49-F238E27FC236}">
                  <a16:creationId xmlns:a16="http://schemas.microsoft.com/office/drawing/2014/main" id="{F5A1A32A-778B-4667-9C1F-BE1F1C9FC7CB}"/>
                </a:ext>
              </a:extLst>
            </p:cNvPr>
            <p:cNvSpPr/>
            <p:nvPr/>
          </p:nvSpPr>
          <p:spPr bwMode="auto">
            <a:xfrm>
              <a:off x="9848188" y="3585870"/>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EC5A75C1-1F59-4B08-9A16-DF5E36555221}"/>
                </a:ext>
              </a:extLst>
            </p:cNvPr>
            <p:cNvSpPr/>
            <p:nvPr/>
          </p:nvSpPr>
          <p:spPr bwMode="auto">
            <a:xfrm>
              <a:off x="9994014" y="4140620"/>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Oval 147">
              <a:extLst>
                <a:ext uri="{FF2B5EF4-FFF2-40B4-BE49-F238E27FC236}">
                  <a16:creationId xmlns:a16="http://schemas.microsoft.com/office/drawing/2014/main" id="{26AA1C3E-50AE-42BC-9FD7-765EC46CE4C5}"/>
                </a:ext>
              </a:extLst>
            </p:cNvPr>
            <p:cNvSpPr/>
            <p:nvPr/>
          </p:nvSpPr>
          <p:spPr bwMode="auto">
            <a:xfrm>
              <a:off x="11510056" y="4140620"/>
              <a:ext cx="243840" cy="243840"/>
            </a:xfrm>
            <a:prstGeom prst="ellipse">
              <a:avLst/>
            </a:prstGeom>
            <a:solidFill>
              <a:schemeClr val="bg1"/>
            </a:solidFill>
            <a:ln w="12700">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B32C4ED6-A9E8-456C-9F8D-EE1712DC8E9E}"/>
                </a:ext>
              </a:extLst>
            </p:cNvPr>
            <p:cNvCxnSpPr>
              <a:stCxn id="4" idx="6"/>
              <a:endCxn id="148" idx="2"/>
            </p:cNvCxnSpPr>
            <p:nvPr/>
          </p:nvCxnSpPr>
          <p:spPr>
            <a:xfrm>
              <a:off x="11151611" y="4262540"/>
              <a:ext cx="358445" cy="0"/>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 name="Straight Arrow Connector 15">
              <a:extLst>
                <a:ext uri="{FF2B5EF4-FFF2-40B4-BE49-F238E27FC236}">
                  <a16:creationId xmlns:a16="http://schemas.microsoft.com/office/drawing/2014/main" id="{9C465E59-1CD0-43ED-861F-301371DB4345}"/>
                </a:ext>
              </a:extLst>
            </p:cNvPr>
            <p:cNvCxnSpPr>
              <a:stCxn id="4" idx="4"/>
              <a:endCxn id="132" idx="0"/>
            </p:cNvCxnSpPr>
            <p:nvPr/>
          </p:nvCxnSpPr>
          <p:spPr>
            <a:xfrm>
              <a:off x="11029691" y="4384460"/>
              <a:ext cx="92961" cy="388829"/>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8" name="Straight Arrow Connector 17">
              <a:extLst>
                <a:ext uri="{FF2B5EF4-FFF2-40B4-BE49-F238E27FC236}">
                  <a16:creationId xmlns:a16="http://schemas.microsoft.com/office/drawing/2014/main" id="{DAA7F6E5-B202-4765-9D55-D39C70B93727}"/>
                </a:ext>
              </a:extLst>
            </p:cNvPr>
            <p:cNvCxnSpPr>
              <a:stCxn id="132" idx="2"/>
              <a:endCxn id="134" idx="6"/>
            </p:cNvCxnSpPr>
            <p:nvPr/>
          </p:nvCxnSpPr>
          <p:spPr>
            <a:xfrm flipH="1">
              <a:off x="10708995" y="4895209"/>
              <a:ext cx="291737" cy="121920"/>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0" name="Straight Arrow Connector 19">
              <a:extLst>
                <a:ext uri="{FF2B5EF4-FFF2-40B4-BE49-F238E27FC236}">
                  <a16:creationId xmlns:a16="http://schemas.microsoft.com/office/drawing/2014/main" id="{F690CF75-A51A-4EC1-975C-C3A49E8C8C20}"/>
                </a:ext>
              </a:extLst>
            </p:cNvPr>
            <p:cNvCxnSpPr>
              <a:stCxn id="132" idx="6"/>
              <a:endCxn id="141" idx="2"/>
            </p:cNvCxnSpPr>
            <p:nvPr/>
          </p:nvCxnSpPr>
          <p:spPr>
            <a:xfrm>
              <a:off x="11244572" y="4895209"/>
              <a:ext cx="192790" cy="0"/>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2" name="Straight Arrow Connector 21">
              <a:extLst>
                <a:ext uri="{FF2B5EF4-FFF2-40B4-BE49-F238E27FC236}">
                  <a16:creationId xmlns:a16="http://schemas.microsoft.com/office/drawing/2014/main" id="{C90D4A18-197D-420E-B9C7-3C0A35B84FAA}"/>
                </a:ext>
              </a:extLst>
            </p:cNvPr>
            <p:cNvCxnSpPr>
              <a:stCxn id="132" idx="4"/>
              <a:endCxn id="140" idx="0"/>
            </p:cNvCxnSpPr>
            <p:nvPr/>
          </p:nvCxnSpPr>
          <p:spPr>
            <a:xfrm>
              <a:off x="11122652" y="5017129"/>
              <a:ext cx="0" cy="205282"/>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4" name="Straight Arrow Connector 23">
              <a:extLst>
                <a:ext uri="{FF2B5EF4-FFF2-40B4-BE49-F238E27FC236}">
                  <a16:creationId xmlns:a16="http://schemas.microsoft.com/office/drawing/2014/main" id="{DBF1ACC8-E75D-4464-9D04-0F145130AD78}"/>
                </a:ext>
              </a:extLst>
            </p:cNvPr>
            <p:cNvCxnSpPr>
              <a:stCxn id="4" idx="1"/>
              <a:endCxn id="122" idx="6"/>
            </p:cNvCxnSpPr>
            <p:nvPr/>
          </p:nvCxnSpPr>
          <p:spPr>
            <a:xfrm flipH="1" flipV="1">
              <a:off x="10668285" y="3998015"/>
              <a:ext cx="275196" cy="178315"/>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6" name="Straight Arrow Connector 25">
              <a:extLst>
                <a:ext uri="{FF2B5EF4-FFF2-40B4-BE49-F238E27FC236}">
                  <a16:creationId xmlns:a16="http://schemas.microsoft.com/office/drawing/2014/main" id="{2B10A308-D0E6-49F0-AE68-381210F316B6}"/>
                </a:ext>
              </a:extLst>
            </p:cNvPr>
            <p:cNvCxnSpPr>
              <a:stCxn id="4" idx="0"/>
              <a:endCxn id="123" idx="4"/>
            </p:cNvCxnSpPr>
            <p:nvPr/>
          </p:nvCxnSpPr>
          <p:spPr>
            <a:xfrm flipV="1">
              <a:off x="11029691" y="3691498"/>
              <a:ext cx="125891" cy="449122"/>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 name="Straight Arrow Connector 29">
              <a:extLst>
                <a:ext uri="{FF2B5EF4-FFF2-40B4-BE49-F238E27FC236}">
                  <a16:creationId xmlns:a16="http://schemas.microsoft.com/office/drawing/2014/main" id="{AA8B91A3-68D9-4DB9-A4D7-A4E89D5A7306}"/>
                </a:ext>
              </a:extLst>
            </p:cNvPr>
            <p:cNvCxnSpPr>
              <a:stCxn id="123" idx="0"/>
              <a:endCxn id="144" idx="4"/>
            </p:cNvCxnSpPr>
            <p:nvPr/>
          </p:nvCxnSpPr>
          <p:spPr>
            <a:xfrm flipV="1">
              <a:off x="11155582" y="3277291"/>
              <a:ext cx="0" cy="170367"/>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2" name="Straight Arrow Connector 31">
              <a:extLst>
                <a:ext uri="{FF2B5EF4-FFF2-40B4-BE49-F238E27FC236}">
                  <a16:creationId xmlns:a16="http://schemas.microsoft.com/office/drawing/2014/main" id="{87AB06AC-F7B4-45DE-8D3F-309C28FE9968}"/>
                </a:ext>
              </a:extLst>
            </p:cNvPr>
            <p:cNvCxnSpPr>
              <a:stCxn id="123" idx="6"/>
              <a:endCxn id="142" idx="2"/>
            </p:cNvCxnSpPr>
            <p:nvPr/>
          </p:nvCxnSpPr>
          <p:spPr>
            <a:xfrm>
              <a:off x="11277502" y="3569578"/>
              <a:ext cx="152830" cy="0"/>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4" name="Straight Arrow Connector 33">
              <a:extLst>
                <a:ext uri="{FF2B5EF4-FFF2-40B4-BE49-F238E27FC236}">
                  <a16:creationId xmlns:a16="http://schemas.microsoft.com/office/drawing/2014/main" id="{F87336B2-2E37-4EAC-976E-50D71C0DDC35}"/>
                </a:ext>
              </a:extLst>
            </p:cNvPr>
            <p:cNvCxnSpPr>
              <a:stCxn id="122" idx="0"/>
              <a:endCxn id="145" idx="4"/>
            </p:cNvCxnSpPr>
            <p:nvPr/>
          </p:nvCxnSpPr>
          <p:spPr>
            <a:xfrm flipH="1" flipV="1">
              <a:off x="10505601" y="3597361"/>
              <a:ext cx="40764" cy="278734"/>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6" name="Straight Arrow Connector 35">
              <a:extLst>
                <a:ext uri="{FF2B5EF4-FFF2-40B4-BE49-F238E27FC236}">
                  <a16:creationId xmlns:a16="http://schemas.microsoft.com/office/drawing/2014/main" id="{9E678A91-C84D-4CA0-99E9-CEFA98DD0DB1}"/>
                </a:ext>
              </a:extLst>
            </p:cNvPr>
            <p:cNvCxnSpPr>
              <a:stCxn id="122" idx="1"/>
              <a:endCxn id="146" idx="6"/>
            </p:cNvCxnSpPr>
            <p:nvPr/>
          </p:nvCxnSpPr>
          <p:spPr>
            <a:xfrm flipH="1" flipV="1">
              <a:off x="10092028" y="3707790"/>
              <a:ext cx="368127" cy="204015"/>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8" name="Straight Arrow Connector 37">
              <a:extLst>
                <a:ext uri="{FF2B5EF4-FFF2-40B4-BE49-F238E27FC236}">
                  <a16:creationId xmlns:a16="http://schemas.microsoft.com/office/drawing/2014/main" id="{A2F81C9D-CBE6-4EF3-8EFE-569B17E7366E}"/>
                </a:ext>
              </a:extLst>
            </p:cNvPr>
            <p:cNvCxnSpPr>
              <a:stCxn id="122" idx="3"/>
              <a:endCxn id="147" idx="6"/>
            </p:cNvCxnSpPr>
            <p:nvPr/>
          </p:nvCxnSpPr>
          <p:spPr>
            <a:xfrm flipH="1">
              <a:off x="10237854" y="4084225"/>
              <a:ext cx="222301" cy="178315"/>
            </a:xfrm>
            <a:prstGeom prst="straightConnector1">
              <a:avLst/>
            </a:prstGeom>
            <a:noFill/>
            <a:ln w="12700">
              <a:solidFill>
                <a:schemeClr val="accent6"/>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grpSp>
        <p:nvGrpSpPr>
          <p:cNvPr id="88" name="Group 87">
            <a:extLst>
              <a:ext uri="{FF2B5EF4-FFF2-40B4-BE49-F238E27FC236}">
                <a16:creationId xmlns:a16="http://schemas.microsoft.com/office/drawing/2014/main" id="{87EA8D39-D272-D34C-870F-846CA35AAD50}"/>
              </a:ext>
            </a:extLst>
          </p:cNvPr>
          <p:cNvGrpSpPr/>
          <p:nvPr/>
        </p:nvGrpSpPr>
        <p:grpSpPr>
          <a:xfrm>
            <a:off x="766063" y="3907092"/>
            <a:ext cx="524772" cy="642391"/>
            <a:chOff x="965200" y="3436897"/>
            <a:chExt cx="528881" cy="647424"/>
          </a:xfrm>
          <a:solidFill>
            <a:schemeClr val="bg1"/>
          </a:solidFill>
        </p:grpSpPr>
        <p:grpSp>
          <p:nvGrpSpPr>
            <p:cNvPr id="89" name="Group 88">
              <a:extLst>
                <a:ext uri="{FF2B5EF4-FFF2-40B4-BE49-F238E27FC236}">
                  <a16:creationId xmlns:a16="http://schemas.microsoft.com/office/drawing/2014/main" id="{649C21EB-7BA9-244C-9F95-778950F0A7B6}"/>
                </a:ext>
              </a:extLst>
            </p:cNvPr>
            <p:cNvGrpSpPr/>
            <p:nvPr/>
          </p:nvGrpSpPr>
          <p:grpSpPr>
            <a:xfrm flipH="1">
              <a:off x="965200" y="3436897"/>
              <a:ext cx="528881" cy="647424"/>
              <a:chOff x="3003960" y="3685414"/>
              <a:chExt cx="403310" cy="493707"/>
            </a:xfrm>
            <a:grpFill/>
          </p:grpSpPr>
          <p:sp>
            <p:nvSpPr>
              <p:cNvPr id="94" name="Snip Single Corner Rectangle 26">
                <a:extLst>
                  <a:ext uri="{FF2B5EF4-FFF2-40B4-BE49-F238E27FC236}">
                    <a16:creationId xmlns:a16="http://schemas.microsoft.com/office/drawing/2014/main" id="{DA0E7B16-68C6-474B-85BA-A9E16109BAB9}"/>
                  </a:ext>
                </a:extLst>
              </p:cNvPr>
              <p:cNvSpPr/>
              <p:nvPr/>
            </p:nvSpPr>
            <p:spPr bwMode="auto">
              <a:xfrm flipH="1">
                <a:off x="3003960" y="3685414"/>
                <a:ext cx="403310" cy="493707"/>
              </a:xfrm>
              <a:prstGeom prst="snip1Rect">
                <a:avLst>
                  <a:gd name="adj" fmla="val 28736"/>
                </a:avLst>
              </a:prstGeom>
              <a:solidFill>
                <a:schemeClr val="bg1"/>
              </a:solidFill>
              <a:ln w="19050">
                <a:solidFill>
                  <a:schemeClr val="accent6"/>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Triangle 27">
                <a:extLst>
                  <a:ext uri="{FF2B5EF4-FFF2-40B4-BE49-F238E27FC236}">
                    <a16:creationId xmlns:a16="http://schemas.microsoft.com/office/drawing/2014/main" id="{38D7C34D-15C8-3A49-A238-550B1F7238B1}"/>
                  </a:ext>
                </a:extLst>
              </p:cNvPr>
              <p:cNvSpPr/>
              <p:nvPr/>
            </p:nvSpPr>
            <p:spPr bwMode="auto">
              <a:xfrm rot="8100000">
                <a:off x="3012552" y="3733609"/>
                <a:ext cx="160049" cy="80930"/>
              </a:xfrm>
              <a:prstGeom prst="triangle">
                <a:avLst/>
              </a:prstGeom>
              <a:grpFill/>
              <a:ln w="19050">
                <a:solidFill>
                  <a:schemeClr val="accent6"/>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FC04FFC4-46F2-A94B-84A0-576E9795B895}"/>
                </a:ext>
              </a:extLst>
            </p:cNvPr>
            <p:cNvCxnSpPr/>
            <p:nvPr/>
          </p:nvCxnSpPr>
          <p:spPr>
            <a:xfrm>
              <a:off x="1047750" y="3578225"/>
              <a:ext cx="215900" cy="0"/>
            </a:xfrm>
            <a:prstGeom prst="line">
              <a:avLst/>
            </a:prstGeom>
            <a:grpFill/>
            <a:ln w="19050" cap="rnd">
              <a:solidFill>
                <a:schemeClr val="accent6"/>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B7640B3-F639-274A-8722-EA8FC5DF4D0F}"/>
                </a:ext>
              </a:extLst>
            </p:cNvPr>
            <p:cNvCxnSpPr/>
            <p:nvPr/>
          </p:nvCxnSpPr>
          <p:spPr>
            <a:xfrm>
              <a:off x="1047750" y="3697817"/>
              <a:ext cx="368300" cy="0"/>
            </a:xfrm>
            <a:prstGeom prst="line">
              <a:avLst/>
            </a:prstGeom>
            <a:grpFill/>
            <a:ln w="19050" cap="rnd">
              <a:solidFill>
                <a:schemeClr val="accent6"/>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5D6D402-8191-A84B-BF94-47F2BB18EC43}"/>
                </a:ext>
              </a:extLst>
            </p:cNvPr>
            <p:cNvCxnSpPr/>
            <p:nvPr/>
          </p:nvCxnSpPr>
          <p:spPr>
            <a:xfrm>
              <a:off x="1047750" y="3817409"/>
              <a:ext cx="368300" cy="0"/>
            </a:xfrm>
            <a:prstGeom prst="line">
              <a:avLst/>
            </a:prstGeom>
            <a:grpFill/>
            <a:ln w="19050" cap="rnd">
              <a:solidFill>
                <a:schemeClr val="accent6"/>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FD2F125-4568-5E42-8EC5-76D5349CED02}"/>
                </a:ext>
              </a:extLst>
            </p:cNvPr>
            <p:cNvCxnSpPr/>
            <p:nvPr/>
          </p:nvCxnSpPr>
          <p:spPr>
            <a:xfrm>
              <a:off x="1047750" y="3937000"/>
              <a:ext cx="368300" cy="0"/>
            </a:xfrm>
            <a:prstGeom prst="line">
              <a:avLst/>
            </a:prstGeom>
            <a:grpFill/>
            <a:ln w="19050" cap="rnd">
              <a:solidFill>
                <a:schemeClr val="accent6"/>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10212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21469B-A2CD-4D54-8697-4FC2E1E3F47D}"/>
              </a:ext>
            </a:extLst>
          </p:cNvPr>
          <p:cNvSpPr>
            <a:spLocks noGrp="1"/>
          </p:cNvSpPr>
          <p:nvPr>
            <p:ph type="title"/>
          </p:nvPr>
        </p:nvSpPr>
        <p:spPr/>
        <p:txBody>
          <a:bodyPr/>
          <a:lstStyle/>
          <a:p>
            <a:r>
              <a:rPr kumimoji="1" lang="en-US" altLang="ja-JP" dirty="0"/>
              <a:t>Recommendation &lt;- </a:t>
            </a:r>
            <a:r>
              <a:rPr kumimoji="1" lang="ja-JP" altLang="en-US" dirty="0">
                <a:solidFill>
                  <a:srgbClr val="FF0000"/>
                </a:solidFill>
              </a:rPr>
              <a:t>行動履歴</a:t>
            </a:r>
          </a:p>
        </p:txBody>
      </p:sp>
      <p:sp>
        <p:nvSpPr>
          <p:cNvPr id="16" name="テキスト ボックス 15">
            <a:extLst>
              <a:ext uri="{FF2B5EF4-FFF2-40B4-BE49-F238E27FC236}">
                <a16:creationId xmlns:a16="http://schemas.microsoft.com/office/drawing/2014/main" id="{77E3F21D-3152-4E3A-86D7-5B39D08081B2}"/>
              </a:ext>
            </a:extLst>
          </p:cNvPr>
          <p:cNvSpPr txBox="1"/>
          <p:nvPr/>
        </p:nvSpPr>
        <p:spPr>
          <a:xfrm>
            <a:off x="166233" y="4095154"/>
            <a:ext cx="1251776" cy="615522"/>
          </a:xfrm>
          <a:prstGeom prst="rect">
            <a:avLst/>
          </a:prstGeom>
          <a:noFill/>
        </p:spPr>
        <p:txBody>
          <a:bodyPr wrap="square" lIns="179285" tIns="143428" rIns="179285" bIns="143428" rtlCol="0">
            <a:spAutoFit/>
          </a:bodyPr>
          <a:lstStyle/>
          <a:p>
            <a:pPr defTabSz="914367">
              <a:lnSpc>
                <a:spcPct val="90000"/>
              </a:lnSpc>
              <a:spcAft>
                <a:spcPts val="588"/>
              </a:spcAft>
            </a:pPr>
            <a:r>
              <a:rPr lang="ja-JP" altLang="en-US" sz="2353" dirty="0">
                <a:gradFill>
                  <a:gsLst>
                    <a:gs pos="2917">
                      <a:srgbClr val="1A1A1A"/>
                    </a:gs>
                    <a:gs pos="30000">
                      <a:srgbClr val="1A1A1A"/>
                    </a:gs>
                  </a:gsLst>
                  <a:lin ang="5400000" scaled="0"/>
                </a:gradFill>
                <a:latin typeface="Segoe UI"/>
                <a:ea typeface="Yu Gothic UI"/>
              </a:rPr>
              <a:t>ユーザー</a:t>
            </a:r>
          </a:p>
        </p:txBody>
      </p:sp>
      <p:sp>
        <p:nvSpPr>
          <p:cNvPr id="17" name="テキスト ボックス 16">
            <a:extLst>
              <a:ext uri="{FF2B5EF4-FFF2-40B4-BE49-F238E27FC236}">
                <a16:creationId xmlns:a16="http://schemas.microsoft.com/office/drawing/2014/main" id="{ED77AA7D-1061-4E28-9C3A-7FC0616AA312}"/>
              </a:ext>
            </a:extLst>
          </p:cNvPr>
          <p:cNvSpPr txBox="1"/>
          <p:nvPr/>
        </p:nvSpPr>
        <p:spPr>
          <a:xfrm>
            <a:off x="5787631" y="866093"/>
            <a:ext cx="2920291"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ja-JP" altLang="en-US" sz="2353" dirty="0">
                <a:gradFill>
                  <a:gsLst>
                    <a:gs pos="2917">
                      <a:srgbClr val="1A1A1A"/>
                    </a:gs>
                    <a:gs pos="30000">
                      <a:srgbClr val="1A1A1A"/>
                    </a:gs>
                  </a:gsLst>
                  <a:lin ang="5400000" scaled="0"/>
                </a:gradFill>
                <a:latin typeface="Segoe UI"/>
                <a:ea typeface="Yu Gothic UI"/>
              </a:rPr>
              <a:t>商品の評価</a:t>
            </a:r>
          </a:p>
        </p:txBody>
      </p:sp>
      <p:pic>
        <p:nvPicPr>
          <p:cNvPr id="19" name="Picture 2005">
            <a:extLst>
              <a:ext uri="{FF2B5EF4-FFF2-40B4-BE49-F238E27FC236}">
                <a16:creationId xmlns:a16="http://schemas.microsoft.com/office/drawing/2014/main" id="{0FC1FA99-1F9F-42EB-BD16-969A22D88D6D}"/>
              </a:ext>
            </a:extLst>
          </p:cNvPr>
          <p:cNvPicPr>
            <a:picLocks noChangeAspect="1"/>
          </p:cNvPicPr>
          <p:nvPr/>
        </p:nvPicPr>
        <p:blipFill>
          <a:blip r:embed="rId19"/>
          <a:stretch>
            <a:fillRect/>
          </a:stretch>
        </p:blipFill>
        <p:spPr>
          <a:xfrm>
            <a:off x="1742867" y="5142961"/>
            <a:ext cx="1035372" cy="1045829"/>
          </a:xfrm>
          <a:prstGeom prst="rect">
            <a:avLst/>
          </a:prstGeom>
          <a:effectLst>
            <a:outerShdw blurRad="50800" dist="38100" dir="8100000" algn="tr" rotWithShape="0">
              <a:prstClr val="black">
                <a:alpha val="40000"/>
              </a:prstClr>
            </a:outerShdw>
          </a:effectLst>
        </p:spPr>
      </p:pic>
      <p:pic>
        <p:nvPicPr>
          <p:cNvPr id="20" name="Picture 2013">
            <a:extLst>
              <a:ext uri="{FF2B5EF4-FFF2-40B4-BE49-F238E27FC236}">
                <a16:creationId xmlns:a16="http://schemas.microsoft.com/office/drawing/2014/main" id="{96EC1258-E1A5-4875-9D7D-3FC2E6725870}"/>
              </a:ext>
            </a:extLst>
          </p:cNvPr>
          <p:cNvPicPr>
            <a:picLocks noChangeAspect="1"/>
          </p:cNvPicPr>
          <p:nvPr/>
        </p:nvPicPr>
        <p:blipFill>
          <a:blip r:embed="rId20"/>
          <a:stretch>
            <a:fillRect/>
          </a:stretch>
        </p:blipFill>
        <p:spPr>
          <a:xfrm>
            <a:off x="1740693" y="3923120"/>
            <a:ext cx="1039720" cy="1045828"/>
          </a:xfrm>
          <a:prstGeom prst="rect">
            <a:avLst/>
          </a:prstGeom>
          <a:effectLst>
            <a:outerShdw blurRad="50800" dist="38100" dir="8100000" algn="tr" rotWithShape="0">
              <a:prstClr val="black">
                <a:alpha val="40000"/>
              </a:prstClr>
            </a:outerShdw>
          </a:effectLst>
        </p:spPr>
      </p:pic>
      <p:pic>
        <p:nvPicPr>
          <p:cNvPr id="21" name="Picture 2023">
            <a:extLst>
              <a:ext uri="{FF2B5EF4-FFF2-40B4-BE49-F238E27FC236}">
                <a16:creationId xmlns:a16="http://schemas.microsoft.com/office/drawing/2014/main" id="{1733199A-2BBE-4A20-B338-540F979B82BA}"/>
              </a:ext>
            </a:extLst>
          </p:cNvPr>
          <p:cNvPicPr>
            <a:picLocks noChangeAspect="1"/>
          </p:cNvPicPr>
          <p:nvPr/>
        </p:nvPicPr>
        <p:blipFill>
          <a:blip r:embed="rId21"/>
          <a:stretch>
            <a:fillRect/>
          </a:stretch>
        </p:blipFill>
        <p:spPr>
          <a:xfrm>
            <a:off x="1740693" y="2659862"/>
            <a:ext cx="1039720" cy="1045828"/>
          </a:xfrm>
          <a:prstGeom prst="rect">
            <a:avLst/>
          </a:prstGeom>
          <a:effectLst>
            <a:outerShdw blurRad="50800" dist="38100" dir="8100000" algn="tr" rotWithShape="0">
              <a:prstClr val="black">
                <a:alpha val="40000"/>
              </a:prstClr>
            </a:outerShdw>
          </a:effectLst>
        </p:spPr>
      </p:pic>
      <p:sp>
        <p:nvSpPr>
          <p:cNvPr id="22" name="テキスト ボックス 21">
            <a:extLst>
              <a:ext uri="{FF2B5EF4-FFF2-40B4-BE49-F238E27FC236}">
                <a16:creationId xmlns:a16="http://schemas.microsoft.com/office/drawing/2014/main" id="{18271B59-C876-4829-80ED-6EC4742ECA2A}"/>
              </a:ext>
            </a:extLst>
          </p:cNvPr>
          <p:cNvSpPr txBox="1"/>
          <p:nvPr/>
        </p:nvSpPr>
        <p:spPr>
          <a:xfrm>
            <a:off x="1931044" y="6353976"/>
            <a:ext cx="8329913" cy="534056"/>
          </a:xfrm>
          <a:prstGeom prst="rect">
            <a:avLst/>
          </a:prstGeom>
          <a:noFill/>
        </p:spPr>
        <p:txBody>
          <a:bodyPr wrap="square" lIns="179285" tIns="143428" rIns="179285" bIns="143428" rtlCol="0">
            <a:spAutoFit/>
          </a:bodyPr>
          <a:lstStyle/>
          <a:p>
            <a:pPr algn="ctr" defTabSz="914367">
              <a:lnSpc>
                <a:spcPct val="90000"/>
              </a:lnSpc>
              <a:spcAft>
                <a:spcPts val="588"/>
              </a:spcAft>
            </a:pPr>
            <a:r>
              <a:rPr lang="ja-JP" altLang="en-US" sz="1765" dirty="0">
                <a:gradFill>
                  <a:gsLst>
                    <a:gs pos="2917">
                      <a:srgbClr val="1A1A1A"/>
                    </a:gs>
                    <a:gs pos="30000">
                      <a:srgbClr val="1A1A1A"/>
                    </a:gs>
                  </a:gsLst>
                  <a:lin ang="5400000" scaled="0"/>
                </a:gradFill>
                <a:latin typeface="Segoe UI"/>
                <a:ea typeface="Yu Gothic UI"/>
              </a:rPr>
              <a:t>協調フィルタリングの例。他にもコンテンツベース、ベイジアンなど</a:t>
            </a:r>
          </a:p>
        </p:txBody>
      </p:sp>
      <p:sp>
        <p:nvSpPr>
          <p:cNvPr id="23" name="矢印: 上下 22">
            <a:extLst>
              <a:ext uri="{FF2B5EF4-FFF2-40B4-BE49-F238E27FC236}">
                <a16:creationId xmlns:a16="http://schemas.microsoft.com/office/drawing/2014/main" id="{C8579DB8-CC9B-4AC0-8426-2D6B177F6756}"/>
              </a:ext>
            </a:extLst>
          </p:cNvPr>
          <p:cNvSpPr/>
          <p:nvPr/>
        </p:nvSpPr>
        <p:spPr bwMode="auto">
          <a:xfrm>
            <a:off x="2917546" y="2706733"/>
            <a:ext cx="687239" cy="2243033"/>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765" dirty="0">
                <a:gradFill>
                  <a:gsLst>
                    <a:gs pos="0">
                      <a:srgbClr val="FFFFFF"/>
                    </a:gs>
                    <a:gs pos="100000">
                      <a:srgbClr val="FFFFFF"/>
                    </a:gs>
                  </a:gsLst>
                  <a:lin ang="5400000" scaled="0"/>
                </a:gradFill>
                <a:latin typeface="Segoe UI"/>
                <a:ea typeface="Yu Gothic UI"/>
                <a:cs typeface="Segoe UI" pitchFamily="34" charset="0"/>
              </a:rPr>
              <a:t>嗜好近い</a:t>
            </a:r>
          </a:p>
        </p:txBody>
      </p:sp>
      <p:sp>
        <p:nvSpPr>
          <p:cNvPr id="26" name="矢印: 左右 25">
            <a:extLst>
              <a:ext uri="{FF2B5EF4-FFF2-40B4-BE49-F238E27FC236}">
                <a16:creationId xmlns:a16="http://schemas.microsoft.com/office/drawing/2014/main" id="{ACBF13EA-0EDD-435B-A22F-DB92D1D23BD6}"/>
              </a:ext>
            </a:extLst>
          </p:cNvPr>
          <p:cNvSpPr/>
          <p:nvPr>
            <p:custDataLst>
              <p:tags r:id="rId1"/>
            </p:custDataLst>
          </p:nvPr>
        </p:nvSpPr>
        <p:spPr bwMode="auto">
          <a:xfrm>
            <a:off x="4292816" y="1912889"/>
            <a:ext cx="3567186" cy="564585"/>
          </a:xfrm>
          <a:prstGeom prst="leftRightArrow">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961" dirty="0">
                <a:gradFill flip="none" rotWithShape="1">
                  <a:gsLst>
                    <a:gs pos="0">
                      <a:srgbClr val="FFFFFF"/>
                    </a:gs>
                    <a:gs pos="100000">
                      <a:srgbClr val="FFFFFF"/>
                    </a:gs>
                  </a:gsLst>
                  <a:lin ang="5400000" scaled="0"/>
                  <a:tileRect/>
                </a:gradFill>
                <a:latin typeface="Segoe UI"/>
                <a:ea typeface="Yu Gothic UI"/>
                <a:cs typeface="Segoe UI" pitchFamily="34" charset="0"/>
              </a:rPr>
              <a:t>類似性高い</a:t>
            </a:r>
          </a:p>
        </p:txBody>
      </p:sp>
      <p:sp>
        <p:nvSpPr>
          <p:cNvPr id="28" name="星: 5 pt 27">
            <a:extLst>
              <a:ext uri="{FF2B5EF4-FFF2-40B4-BE49-F238E27FC236}">
                <a16:creationId xmlns:a16="http://schemas.microsoft.com/office/drawing/2014/main" id="{DB480382-E246-4E84-9585-248AAAC25486}"/>
              </a:ext>
            </a:extLst>
          </p:cNvPr>
          <p:cNvSpPr/>
          <p:nvPr>
            <p:custDataLst>
              <p:tags r:id="rId2"/>
            </p:custDataLst>
          </p:nvPr>
        </p:nvSpPr>
        <p:spPr bwMode="auto">
          <a:xfrm>
            <a:off x="4349793" y="3078580"/>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29" name="星: 5 pt 28">
            <a:extLst>
              <a:ext uri="{FF2B5EF4-FFF2-40B4-BE49-F238E27FC236}">
                <a16:creationId xmlns:a16="http://schemas.microsoft.com/office/drawing/2014/main" id="{734ECCD4-F98B-492A-A12F-FB6BEE1AFF75}"/>
              </a:ext>
            </a:extLst>
          </p:cNvPr>
          <p:cNvSpPr/>
          <p:nvPr>
            <p:custDataLst>
              <p:tags r:id="rId3"/>
            </p:custDataLst>
          </p:nvPr>
        </p:nvSpPr>
        <p:spPr bwMode="auto">
          <a:xfrm>
            <a:off x="4629957" y="3078580"/>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30" name="星: 5 pt 29">
            <a:extLst>
              <a:ext uri="{FF2B5EF4-FFF2-40B4-BE49-F238E27FC236}">
                <a16:creationId xmlns:a16="http://schemas.microsoft.com/office/drawing/2014/main" id="{36E10FD4-3A07-4FFF-A4EE-7E3E0502A9CD}"/>
              </a:ext>
            </a:extLst>
          </p:cNvPr>
          <p:cNvSpPr/>
          <p:nvPr>
            <p:custDataLst>
              <p:tags r:id="rId4"/>
            </p:custDataLst>
          </p:nvPr>
        </p:nvSpPr>
        <p:spPr bwMode="auto">
          <a:xfrm>
            <a:off x="4906269" y="3078580"/>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34" name="星: 5 pt 33">
            <a:extLst>
              <a:ext uri="{FF2B5EF4-FFF2-40B4-BE49-F238E27FC236}">
                <a16:creationId xmlns:a16="http://schemas.microsoft.com/office/drawing/2014/main" id="{FAAA9612-D429-47F6-8663-446F77D51CC2}"/>
              </a:ext>
            </a:extLst>
          </p:cNvPr>
          <p:cNvSpPr/>
          <p:nvPr>
            <p:custDataLst>
              <p:tags r:id="rId5"/>
            </p:custDataLst>
          </p:nvPr>
        </p:nvSpPr>
        <p:spPr bwMode="auto">
          <a:xfrm>
            <a:off x="5737475" y="3078580"/>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35" name="星: 5 pt 34">
            <a:extLst>
              <a:ext uri="{FF2B5EF4-FFF2-40B4-BE49-F238E27FC236}">
                <a16:creationId xmlns:a16="http://schemas.microsoft.com/office/drawing/2014/main" id="{2F1E34AB-5E44-4F9F-8A01-6CD23ECA8ABF}"/>
              </a:ext>
            </a:extLst>
          </p:cNvPr>
          <p:cNvSpPr/>
          <p:nvPr>
            <p:custDataLst>
              <p:tags r:id="rId6"/>
            </p:custDataLst>
          </p:nvPr>
        </p:nvSpPr>
        <p:spPr bwMode="auto">
          <a:xfrm>
            <a:off x="6017639" y="3078580"/>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36" name="星: 5 pt 35">
            <a:extLst>
              <a:ext uri="{FF2B5EF4-FFF2-40B4-BE49-F238E27FC236}">
                <a16:creationId xmlns:a16="http://schemas.microsoft.com/office/drawing/2014/main" id="{9831E319-31BA-4407-B234-BE767BDEEBF5}"/>
              </a:ext>
            </a:extLst>
          </p:cNvPr>
          <p:cNvSpPr/>
          <p:nvPr>
            <p:custDataLst>
              <p:tags r:id="rId7"/>
            </p:custDataLst>
          </p:nvPr>
        </p:nvSpPr>
        <p:spPr bwMode="auto">
          <a:xfrm>
            <a:off x="6293951" y="3078580"/>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0" name="星: 5 pt 39">
            <a:extLst>
              <a:ext uri="{FF2B5EF4-FFF2-40B4-BE49-F238E27FC236}">
                <a16:creationId xmlns:a16="http://schemas.microsoft.com/office/drawing/2014/main" id="{436FD4A8-8B47-4E4C-8142-7414642876C5}"/>
              </a:ext>
            </a:extLst>
          </p:cNvPr>
          <p:cNvSpPr/>
          <p:nvPr>
            <p:custDataLst>
              <p:tags r:id="rId8"/>
            </p:custDataLst>
          </p:nvPr>
        </p:nvSpPr>
        <p:spPr bwMode="auto">
          <a:xfrm>
            <a:off x="5734368" y="4341838"/>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1" name="星: 5 pt 40">
            <a:extLst>
              <a:ext uri="{FF2B5EF4-FFF2-40B4-BE49-F238E27FC236}">
                <a16:creationId xmlns:a16="http://schemas.microsoft.com/office/drawing/2014/main" id="{88EFC557-E7C8-4FCB-8FE4-8C085136CBDF}"/>
              </a:ext>
            </a:extLst>
          </p:cNvPr>
          <p:cNvSpPr/>
          <p:nvPr>
            <p:custDataLst>
              <p:tags r:id="rId9"/>
            </p:custDataLst>
          </p:nvPr>
        </p:nvSpPr>
        <p:spPr bwMode="auto">
          <a:xfrm>
            <a:off x="6014533" y="4341838"/>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2" name="星: 5 pt 41">
            <a:extLst>
              <a:ext uri="{FF2B5EF4-FFF2-40B4-BE49-F238E27FC236}">
                <a16:creationId xmlns:a16="http://schemas.microsoft.com/office/drawing/2014/main" id="{A10B9FC9-941F-4DEC-A6C3-2E90BBEA4F68}"/>
              </a:ext>
            </a:extLst>
          </p:cNvPr>
          <p:cNvSpPr/>
          <p:nvPr>
            <p:custDataLst>
              <p:tags r:id="rId10"/>
            </p:custDataLst>
          </p:nvPr>
        </p:nvSpPr>
        <p:spPr bwMode="auto">
          <a:xfrm>
            <a:off x="6290844" y="4341838"/>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3" name="星: 5 pt 42">
            <a:extLst>
              <a:ext uri="{FF2B5EF4-FFF2-40B4-BE49-F238E27FC236}">
                <a16:creationId xmlns:a16="http://schemas.microsoft.com/office/drawing/2014/main" id="{64B1C956-F9B4-4D53-A94F-8256473CF410}"/>
              </a:ext>
            </a:extLst>
          </p:cNvPr>
          <p:cNvSpPr/>
          <p:nvPr>
            <p:custDataLst>
              <p:tags r:id="rId11"/>
            </p:custDataLst>
          </p:nvPr>
        </p:nvSpPr>
        <p:spPr bwMode="auto">
          <a:xfrm>
            <a:off x="7079466" y="4341838"/>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4" name="星: 5 pt 43">
            <a:extLst>
              <a:ext uri="{FF2B5EF4-FFF2-40B4-BE49-F238E27FC236}">
                <a16:creationId xmlns:a16="http://schemas.microsoft.com/office/drawing/2014/main" id="{058BBACC-FC1A-4DCA-8B72-4BCCE7C073F4}"/>
              </a:ext>
            </a:extLst>
          </p:cNvPr>
          <p:cNvSpPr/>
          <p:nvPr>
            <p:custDataLst>
              <p:tags r:id="rId12"/>
            </p:custDataLst>
          </p:nvPr>
        </p:nvSpPr>
        <p:spPr bwMode="auto">
          <a:xfrm>
            <a:off x="7366664" y="4341838"/>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6" name="星: 5 pt 45">
            <a:extLst>
              <a:ext uri="{FF2B5EF4-FFF2-40B4-BE49-F238E27FC236}">
                <a16:creationId xmlns:a16="http://schemas.microsoft.com/office/drawing/2014/main" id="{B4A89883-4A1B-4714-88DE-C3E939BB4D5C}"/>
              </a:ext>
            </a:extLst>
          </p:cNvPr>
          <p:cNvSpPr/>
          <p:nvPr>
            <p:custDataLst>
              <p:tags r:id="rId13"/>
            </p:custDataLst>
          </p:nvPr>
        </p:nvSpPr>
        <p:spPr bwMode="auto">
          <a:xfrm>
            <a:off x="7079466" y="5561681"/>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9" name="星: 5 pt 48">
            <a:extLst>
              <a:ext uri="{FF2B5EF4-FFF2-40B4-BE49-F238E27FC236}">
                <a16:creationId xmlns:a16="http://schemas.microsoft.com/office/drawing/2014/main" id="{B742B53F-0F9F-4C1E-923E-3AE45D087CC4}"/>
              </a:ext>
            </a:extLst>
          </p:cNvPr>
          <p:cNvSpPr/>
          <p:nvPr>
            <p:custDataLst>
              <p:tags r:id="rId14"/>
            </p:custDataLst>
          </p:nvPr>
        </p:nvSpPr>
        <p:spPr bwMode="auto">
          <a:xfrm>
            <a:off x="8656815" y="5561681"/>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50" name="星: 5 pt 49">
            <a:extLst>
              <a:ext uri="{FF2B5EF4-FFF2-40B4-BE49-F238E27FC236}">
                <a16:creationId xmlns:a16="http://schemas.microsoft.com/office/drawing/2014/main" id="{C1F3B9DA-1052-4FD6-B872-9E5286F4E4B6}"/>
              </a:ext>
            </a:extLst>
          </p:cNvPr>
          <p:cNvSpPr/>
          <p:nvPr>
            <p:custDataLst>
              <p:tags r:id="rId15"/>
            </p:custDataLst>
          </p:nvPr>
        </p:nvSpPr>
        <p:spPr bwMode="auto">
          <a:xfrm>
            <a:off x="8936979" y="5561681"/>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51" name="星: 5 pt 50">
            <a:extLst>
              <a:ext uri="{FF2B5EF4-FFF2-40B4-BE49-F238E27FC236}">
                <a16:creationId xmlns:a16="http://schemas.microsoft.com/office/drawing/2014/main" id="{D64F3693-1549-4F4D-B959-73282ED79DB9}"/>
              </a:ext>
            </a:extLst>
          </p:cNvPr>
          <p:cNvSpPr/>
          <p:nvPr>
            <p:custDataLst>
              <p:tags r:id="rId16"/>
            </p:custDataLst>
          </p:nvPr>
        </p:nvSpPr>
        <p:spPr bwMode="auto">
          <a:xfrm>
            <a:off x="9213291" y="5561681"/>
            <a:ext cx="233698" cy="208392"/>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57" name="四角形: 角を丸くする 56">
            <a:extLst>
              <a:ext uri="{FF2B5EF4-FFF2-40B4-BE49-F238E27FC236}">
                <a16:creationId xmlns:a16="http://schemas.microsoft.com/office/drawing/2014/main" id="{ABDDCB94-D24D-444A-BE1F-1EB7F8CEA92E}"/>
              </a:ext>
            </a:extLst>
          </p:cNvPr>
          <p:cNvSpPr/>
          <p:nvPr>
            <p:custDataLst>
              <p:tags r:id="rId17"/>
            </p:custDataLst>
          </p:nvPr>
        </p:nvSpPr>
        <p:spPr bwMode="auto">
          <a:xfrm>
            <a:off x="6763329" y="2901702"/>
            <a:ext cx="1803408" cy="562146"/>
          </a:xfrm>
          <a:prstGeom prst="round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2353" dirty="0">
                <a:gradFill flip="none" rotWithShape="1">
                  <a:gsLst>
                    <a:gs pos="0">
                      <a:srgbClr val="FFFFFF"/>
                    </a:gs>
                    <a:gs pos="100000">
                      <a:srgbClr val="FFFFFF"/>
                    </a:gs>
                  </a:gsLst>
                  <a:lin ang="5400000" scaled="0"/>
                  <a:tileRect/>
                </a:gradFill>
                <a:latin typeface="Segoe UI"/>
                <a:ea typeface="Yu Gothic UI"/>
                <a:cs typeface="Segoe UI" pitchFamily="34" charset="0"/>
              </a:rPr>
              <a:t>購入しそう</a:t>
            </a:r>
            <a:r>
              <a:rPr lang="en-US" altLang="ja-JP" sz="2353" dirty="0">
                <a:gradFill flip="none" rotWithShape="1">
                  <a:gsLst>
                    <a:gs pos="0">
                      <a:srgbClr val="FFFFFF"/>
                    </a:gs>
                    <a:gs pos="100000">
                      <a:srgbClr val="FFFFFF"/>
                    </a:gs>
                  </a:gsLst>
                  <a:lin ang="5400000" scaled="0"/>
                  <a:tileRect/>
                </a:gradFill>
                <a:latin typeface="Segoe UI"/>
                <a:ea typeface="Yu Gothic UI"/>
                <a:cs typeface="Segoe UI" pitchFamily="34" charset="0"/>
              </a:rPr>
              <a:t>!</a:t>
            </a:r>
            <a:endParaRPr lang="ja-JP" altLang="en-US" sz="2353" dirty="0">
              <a:gradFill flip="none" rotWithShape="1">
                <a:gsLst>
                  <a:gs pos="0">
                    <a:srgbClr val="FFFFFF"/>
                  </a:gs>
                  <a:gs pos="100000">
                    <a:srgbClr val="FFFFFF"/>
                  </a:gs>
                </a:gsLst>
                <a:lin ang="5400000" scaled="0"/>
                <a:tileRect/>
              </a:gradFill>
              <a:latin typeface="Segoe UI"/>
              <a:ea typeface="Yu Gothic UI"/>
              <a:cs typeface="Segoe UI" pitchFamily="34" charset="0"/>
            </a:endParaRPr>
          </a:p>
        </p:txBody>
      </p:sp>
      <p:cxnSp>
        <p:nvCxnSpPr>
          <p:cNvPr id="18" name="直線コネクタ 17">
            <a:extLst>
              <a:ext uri="{FF2B5EF4-FFF2-40B4-BE49-F238E27FC236}">
                <a16:creationId xmlns:a16="http://schemas.microsoft.com/office/drawing/2014/main" id="{F5E07462-CA0E-4413-B1C6-686621A0D8DA}"/>
              </a:ext>
            </a:extLst>
          </p:cNvPr>
          <p:cNvCxnSpPr/>
          <p:nvPr/>
        </p:nvCxnSpPr>
        <p:spPr>
          <a:xfrm>
            <a:off x="4115690" y="1187939"/>
            <a:ext cx="0" cy="51100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4D8DBBBE-24E1-4A2A-A460-B49189C035E1}"/>
              </a:ext>
            </a:extLst>
          </p:cNvPr>
          <p:cNvCxnSpPr>
            <a:cxnSpLocks/>
          </p:cNvCxnSpPr>
          <p:nvPr/>
        </p:nvCxnSpPr>
        <p:spPr>
          <a:xfrm flipV="1">
            <a:off x="1705407" y="2565854"/>
            <a:ext cx="8964248" cy="52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1" name="Picture 100">
            <a:extLst>
              <a:ext uri="{FF2B5EF4-FFF2-40B4-BE49-F238E27FC236}">
                <a16:creationId xmlns:a16="http://schemas.microsoft.com/office/drawing/2014/main" id="{CE1FE307-0FA9-466E-8423-C7AB850A1BF4}"/>
              </a:ext>
            </a:extLst>
          </p:cNvPr>
          <p:cNvPicPr>
            <a:picLocks noChangeAspect="1"/>
          </p:cNvPicPr>
          <p:nvPr/>
        </p:nvPicPr>
        <p:blipFill>
          <a:blip r:embed="rId22"/>
          <a:stretch>
            <a:fillRect/>
          </a:stretch>
        </p:blipFill>
        <p:spPr>
          <a:xfrm>
            <a:off x="6589736" y="1373826"/>
            <a:ext cx="1243981" cy="468582"/>
          </a:xfrm>
          <a:prstGeom prst="rect">
            <a:avLst/>
          </a:prstGeom>
        </p:spPr>
      </p:pic>
      <p:grpSp>
        <p:nvGrpSpPr>
          <p:cNvPr id="63" name="Group 4">
            <a:extLst>
              <a:ext uri="{FF2B5EF4-FFF2-40B4-BE49-F238E27FC236}">
                <a16:creationId xmlns:a16="http://schemas.microsoft.com/office/drawing/2014/main" id="{1EDCAE04-B63E-46B0-A674-5A5405C78FF1}"/>
              </a:ext>
            </a:extLst>
          </p:cNvPr>
          <p:cNvGrpSpPr>
            <a:grpSpLocks noChangeAspect="1"/>
          </p:cNvGrpSpPr>
          <p:nvPr/>
        </p:nvGrpSpPr>
        <p:grpSpPr bwMode="auto">
          <a:xfrm>
            <a:off x="5913952" y="1278462"/>
            <a:ext cx="364097" cy="659310"/>
            <a:chOff x="5616" y="3080"/>
            <a:chExt cx="333" cy="603"/>
          </a:xfrm>
        </p:grpSpPr>
        <p:sp>
          <p:nvSpPr>
            <p:cNvPr id="64" name="AutoShape 3">
              <a:extLst>
                <a:ext uri="{FF2B5EF4-FFF2-40B4-BE49-F238E27FC236}">
                  <a16:creationId xmlns:a16="http://schemas.microsoft.com/office/drawing/2014/main" id="{F23E2D24-C7E3-4DE6-83E9-0177B9833D0E}"/>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65" name="Freeform 5">
              <a:extLst>
                <a:ext uri="{FF2B5EF4-FFF2-40B4-BE49-F238E27FC236}">
                  <a16:creationId xmlns:a16="http://schemas.microsoft.com/office/drawing/2014/main" id="{9CB28479-31D8-4811-BB67-5DBE1B7F85DD}"/>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66" name="Rectangle 6">
              <a:extLst>
                <a:ext uri="{FF2B5EF4-FFF2-40B4-BE49-F238E27FC236}">
                  <a16:creationId xmlns:a16="http://schemas.microsoft.com/office/drawing/2014/main" id="{920BE9A7-CABD-4C5E-ADED-8AEA1914D1F4}"/>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67" name="Freeform 7">
              <a:extLst>
                <a:ext uri="{FF2B5EF4-FFF2-40B4-BE49-F238E27FC236}">
                  <a16:creationId xmlns:a16="http://schemas.microsoft.com/office/drawing/2014/main" id="{ECE0A665-D25D-4C1B-B5B2-171F2DE1E6AC}"/>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68" name="Freeform 8">
              <a:extLst>
                <a:ext uri="{FF2B5EF4-FFF2-40B4-BE49-F238E27FC236}">
                  <a16:creationId xmlns:a16="http://schemas.microsoft.com/office/drawing/2014/main" id="{4A74DD1C-3B60-404D-B038-A9AC82BCC98E}"/>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69" name="Freeform 9">
              <a:extLst>
                <a:ext uri="{FF2B5EF4-FFF2-40B4-BE49-F238E27FC236}">
                  <a16:creationId xmlns:a16="http://schemas.microsoft.com/office/drawing/2014/main" id="{B85B8F27-7BAB-47E3-892D-EE4D170CD024}"/>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70" name="Freeform 10">
              <a:extLst>
                <a:ext uri="{FF2B5EF4-FFF2-40B4-BE49-F238E27FC236}">
                  <a16:creationId xmlns:a16="http://schemas.microsoft.com/office/drawing/2014/main" id="{3E369AC2-0D3C-4F23-89E5-26CD16C3913B}"/>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grpSp>
      <p:pic>
        <p:nvPicPr>
          <p:cNvPr id="71" name="Picture 89">
            <a:extLst>
              <a:ext uri="{FF2B5EF4-FFF2-40B4-BE49-F238E27FC236}">
                <a16:creationId xmlns:a16="http://schemas.microsoft.com/office/drawing/2014/main" id="{45DE7DC2-A3FF-4090-8561-A5DD93F72E75}"/>
              </a:ext>
            </a:extLst>
          </p:cNvPr>
          <p:cNvPicPr>
            <a:picLocks noChangeAspect="1"/>
          </p:cNvPicPr>
          <p:nvPr/>
        </p:nvPicPr>
        <p:blipFill>
          <a:blip r:embed="rId23"/>
          <a:stretch>
            <a:fillRect/>
          </a:stretch>
        </p:blipFill>
        <p:spPr>
          <a:xfrm>
            <a:off x="4431038" y="1278462"/>
            <a:ext cx="640651" cy="659310"/>
          </a:xfrm>
          <a:prstGeom prst="rect">
            <a:avLst/>
          </a:prstGeom>
        </p:spPr>
      </p:pic>
      <p:grpSp>
        <p:nvGrpSpPr>
          <p:cNvPr id="72" name="Group 11">
            <a:extLst>
              <a:ext uri="{FF2B5EF4-FFF2-40B4-BE49-F238E27FC236}">
                <a16:creationId xmlns:a16="http://schemas.microsoft.com/office/drawing/2014/main" id="{CF661A4B-E4A7-4666-A20F-C2408A711689}"/>
              </a:ext>
            </a:extLst>
          </p:cNvPr>
          <p:cNvGrpSpPr/>
          <p:nvPr/>
        </p:nvGrpSpPr>
        <p:grpSpPr>
          <a:xfrm>
            <a:off x="8493547" y="1331651"/>
            <a:ext cx="886865" cy="552931"/>
            <a:chOff x="6751155" y="4365461"/>
            <a:chExt cx="2350241" cy="1417802"/>
          </a:xfrm>
        </p:grpSpPr>
        <p:pic>
          <p:nvPicPr>
            <p:cNvPr id="73" name="Picture 12">
              <a:extLst>
                <a:ext uri="{FF2B5EF4-FFF2-40B4-BE49-F238E27FC236}">
                  <a16:creationId xmlns:a16="http://schemas.microsoft.com/office/drawing/2014/main" id="{6A6B4EB4-8583-4778-93EB-B9C4296C1D2E}"/>
                </a:ext>
              </a:extLst>
            </p:cNvPr>
            <p:cNvPicPr>
              <a:picLocks noChangeAspect="1"/>
            </p:cNvPicPr>
            <p:nvPr/>
          </p:nvPicPr>
          <p:blipFill>
            <a:blip r:embed="rId24"/>
            <a:stretch>
              <a:fillRect/>
            </a:stretch>
          </p:blipFill>
          <p:spPr>
            <a:xfrm>
              <a:off x="7394517" y="4411663"/>
              <a:ext cx="1706879" cy="1371600"/>
            </a:xfrm>
            <a:prstGeom prst="rect">
              <a:avLst/>
            </a:prstGeom>
          </p:spPr>
        </p:pic>
        <p:pic>
          <p:nvPicPr>
            <p:cNvPr id="74" name="Picture 13">
              <a:extLst>
                <a:ext uri="{FF2B5EF4-FFF2-40B4-BE49-F238E27FC236}">
                  <a16:creationId xmlns:a16="http://schemas.microsoft.com/office/drawing/2014/main" id="{A510D593-69A4-48D3-8413-AB9CE2D23F1A}"/>
                </a:ext>
              </a:extLst>
            </p:cNvPr>
            <p:cNvPicPr>
              <a:picLocks noChangeAspect="1"/>
            </p:cNvPicPr>
            <p:nvPr/>
          </p:nvPicPr>
          <p:blipFill>
            <a:blip r:embed="rId25"/>
            <a:stretch>
              <a:fillRect/>
            </a:stretch>
          </p:blipFill>
          <p:spPr>
            <a:xfrm>
              <a:off x="6751155" y="4365461"/>
              <a:ext cx="532710" cy="1188353"/>
            </a:xfrm>
            <a:prstGeom prst="rect">
              <a:avLst/>
            </a:prstGeom>
          </p:spPr>
        </p:pic>
      </p:grpSp>
    </p:spTree>
    <p:extLst>
      <p:ext uri="{BB962C8B-B14F-4D97-AF65-F5344CB8AC3E}">
        <p14:creationId xmlns:p14="http://schemas.microsoft.com/office/powerpoint/2010/main" val="4051475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25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250"/>
                                        <p:tgtEl>
                                          <p:spTgt spid="30"/>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25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25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250"/>
                                        <p:tgtEl>
                                          <p:spTgt spid="36"/>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25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25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250"/>
                                        <p:tgtEl>
                                          <p:spTgt spid="42"/>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25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250"/>
                                        <p:tgtEl>
                                          <p:spTgt spid="44"/>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250"/>
                                        <p:tgtEl>
                                          <p:spTgt spid="46"/>
                                        </p:tgtEl>
                                      </p:cBhvr>
                                    </p:animEffect>
                                  </p:childTnLst>
                                </p:cTn>
                              </p:par>
                            </p:childTnLst>
                          </p:cTn>
                        </p:par>
                        <p:par>
                          <p:cTn id="45" fill="hold">
                            <p:stCondLst>
                              <p:cond delay="1250"/>
                            </p:stCondLst>
                            <p:childTnLst>
                              <p:par>
                                <p:cTn id="46" presetID="10" presetClass="entr" presetSubtype="0" fill="hold" grpId="0"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250"/>
                                        <p:tgtEl>
                                          <p:spTgt spid="4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50"/>
                                        <p:tgtEl>
                                          <p:spTgt spid="5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250"/>
                                        <p:tgtEl>
                                          <p:spTgt spid="51"/>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42"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barn(outHorizontal)">
                                      <p:cBhvr>
                                        <p:cTn id="59" dur="25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37"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arn(outVertical)">
                                      <p:cBhvr>
                                        <p:cTn id="64" dur="25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500"/>
                                        <p:tgtEl>
                                          <p:spTgt spid="57"/>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6" grpId="0" animBg="1"/>
      <p:bldP spid="28" grpId="0" animBg="1"/>
      <p:bldP spid="29" grpId="0" animBg="1"/>
      <p:bldP spid="30" grpId="0" animBg="1"/>
      <p:bldP spid="34" grpId="0" animBg="1"/>
      <p:bldP spid="35" grpId="0" animBg="1"/>
      <p:bldP spid="36" grpId="0" animBg="1"/>
      <p:bldP spid="40" grpId="0" animBg="1"/>
      <p:bldP spid="41" grpId="0" animBg="1"/>
      <p:bldP spid="42" grpId="0" animBg="1"/>
      <p:bldP spid="43" grpId="0" animBg="1"/>
      <p:bldP spid="44" grpId="0" animBg="1"/>
      <p:bldP spid="46" grpId="0" animBg="1"/>
      <p:bldP spid="49" grpId="0" animBg="1"/>
      <p:bldP spid="50" grpId="0" animBg="1"/>
      <p:bldP spid="51"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E73C85-4DA5-4417-A7AC-4E48E00393C4}"/>
              </a:ext>
            </a:extLst>
          </p:cNvPr>
          <p:cNvSpPr>
            <a:spLocks noGrp="1"/>
          </p:cNvSpPr>
          <p:nvPr>
            <p:ph type="title"/>
          </p:nvPr>
        </p:nvSpPr>
        <p:spPr/>
        <p:txBody>
          <a:bodyPr/>
          <a:lstStyle/>
          <a:p>
            <a:r>
              <a:rPr kumimoji="1" lang="en-US" altLang="ja-JP" dirty="0">
                <a:solidFill>
                  <a:srgbClr val="FF0000"/>
                </a:solidFill>
              </a:rPr>
              <a:t>Dataset</a:t>
            </a:r>
            <a:r>
              <a:rPr kumimoji="1" lang="en-US" altLang="ja-JP" dirty="0"/>
              <a:t> = </a:t>
            </a:r>
            <a:r>
              <a:rPr kumimoji="1" lang="ja-JP" altLang="en-US" dirty="0"/>
              <a:t>要</a:t>
            </a:r>
          </a:p>
        </p:txBody>
      </p:sp>
      <p:cxnSp>
        <p:nvCxnSpPr>
          <p:cNvPr id="27" name="直線コネクタ 26">
            <a:extLst>
              <a:ext uri="{FF2B5EF4-FFF2-40B4-BE49-F238E27FC236}">
                <a16:creationId xmlns:a16="http://schemas.microsoft.com/office/drawing/2014/main" id="{D307A6AC-A979-4245-BC48-FE1650648C0B}"/>
              </a:ext>
            </a:extLst>
          </p:cNvPr>
          <p:cNvCxnSpPr/>
          <p:nvPr/>
        </p:nvCxnSpPr>
        <p:spPr>
          <a:xfrm>
            <a:off x="2653523" y="1158065"/>
            <a:ext cx="0" cy="51100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0FC4D0F-2885-424F-9621-EAF02639186F}"/>
              </a:ext>
            </a:extLst>
          </p:cNvPr>
          <p:cNvCxnSpPr>
            <a:cxnSpLocks/>
          </p:cNvCxnSpPr>
          <p:nvPr/>
        </p:nvCxnSpPr>
        <p:spPr>
          <a:xfrm>
            <a:off x="246679" y="2586648"/>
            <a:ext cx="11284941" cy="822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54754A86-DCE5-4584-8428-853CAD6F686A}"/>
              </a:ext>
            </a:extLst>
          </p:cNvPr>
          <p:cNvSpPr txBox="1"/>
          <p:nvPr/>
        </p:nvSpPr>
        <p:spPr>
          <a:xfrm>
            <a:off x="166233" y="2594870"/>
            <a:ext cx="1251776" cy="615522"/>
          </a:xfrm>
          <a:prstGeom prst="rect">
            <a:avLst/>
          </a:prstGeom>
          <a:noFill/>
        </p:spPr>
        <p:txBody>
          <a:bodyPr wrap="square" lIns="179285" tIns="143428" rIns="179285" bIns="143428" rtlCol="0">
            <a:spAutoFit/>
          </a:bodyPr>
          <a:lstStyle/>
          <a:p>
            <a:pPr defTabSz="914367">
              <a:lnSpc>
                <a:spcPct val="90000"/>
              </a:lnSpc>
              <a:spcAft>
                <a:spcPts val="588"/>
              </a:spcAft>
            </a:pPr>
            <a:r>
              <a:rPr lang="ja-JP" altLang="en-US" sz="2353" dirty="0">
                <a:gradFill>
                  <a:gsLst>
                    <a:gs pos="2917">
                      <a:srgbClr val="1A1A1A"/>
                    </a:gs>
                    <a:gs pos="30000">
                      <a:srgbClr val="1A1A1A"/>
                    </a:gs>
                  </a:gsLst>
                  <a:lin ang="5400000" scaled="0"/>
                </a:gradFill>
                <a:latin typeface="Segoe UI"/>
                <a:ea typeface="Yu Gothic UI"/>
              </a:rPr>
              <a:t>ユーザー</a:t>
            </a:r>
          </a:p>
        </p:txBody>
      </p:sp>
      <p:sp>
        <p:nvSpPr>
          <p:cNvPr id="42" name="テキスト ボックス 41">
            <a:extLst>
              <a:ext uri="{FF2B5EF4-FFF2-40B4-BE49-F238E27FC236}">
                <a16:creationId xmlns:a16="http://schemas.microsoft.com/office/drawing/2014/main" id="{A2555D9E-4F57-45C6-BA30-3C1FE3EFD92D}"/>
              </a:ext>
            </a:extLst>
          </p:cNvPr>
          <p:cNvSpPr txBox="1"/>
          <p:nvPr/>
        </p:nvSpPr>
        <p:spPr>
          <a:xfrm>
            <a:off x="3277406" y="1061888"/>
            <a:ext cx="2265551"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ja-JP" altLang="en-US" sz="2353" dirty="0">
                <a:gradFill>
                  <a:gsLst>
                    <a:gs pos="2917">
                      <a:srgbClr val="1A1A1A"/>
                    </a:gs>
                    <a:gs pos="30000">
                      <a:srgbClr val="1A1A1A"/>
                    </a:gs>
                  </a:gsLst>
                  <a:lin ang="5400000" scaled="0"/>
                </a:gradFill>
                <a:latin typeface="Segoe UI"/>
                <a:ea typeface="Yu Gothic UI"/>
              </a:rPr>
              <a:t>商品の評価</a:t>
            </a:r>
          </a:p>
        </p:txBody>
      </p:sp>
      <p:pic>
        <p:nvPicPr>
          <p:cNvPr id="43" name="Picture 2023">
            <a:extLst>
              <a:ext uri="{FF2B5EF4-FFF2-40B4-BE49-F238E27FC236}">
                <a16:creationId xmlns:a16="http://schemas.microsoft.com/office/drawing/2014/main" id="{C771517B-CC93-4ED0-8B98-00C02C51C2D1}"/>
              </a:ext>
            </a:extLst>
          </p:cNvPr>
          <p:cNvPicPr>
            <a:picLocks noChangeAspect="1"/>
          </p:cNvPicPr>
          <p:nvPr/>
        </p:nvPicPr>
        <p:blipFill>
          <a:blip r:embed="rId9"/>
          <a:stretch>
            <a:fillRect/>
          </a:stretch>
        </p:blipFill>
        <p:spPr>
          <a:xfrm>
            <a:off x="1459231" y="2652483"/>
            <a:ext cx="1039720" cy="1045828"/>
          </a:xfrm>
          <a:prstGeom prst="rect">
            <a:avLst/>
          </a:prstGeom>
          <a:effectLst>
            <a:outerShdw blurRad="50800" dist="38100" dir="8100000" algn="tr" rotWithShape="0">
              <a:prstClr val="black">
                <a:alpha val="40000"/>
              </a:prstClr>
            </a:outerShdw>
          </a:effectLst>
        </p:spPr>
      </p:pic>
      <p:grpSp>
        <p:nvGrpSpPr>
          <p:cNvPr id="55" name="グループ化 54">
            <a:extLst>
              <a:ext uri="{FF2B5EF4-FFF2-40B4-BE49-F238E27FC236}">
                <a16:creationId xmlns:a16="http://schemas.microsoft.com/office/drawing/2014/main" id="{D356DD44-3168-41C6-9A1C-56C6834EFAA3}"/>
              </a:ext>
            </a:extLst>
          </p:cNvPr>
          <p:cNvGrpSpPr/>
          <p:nvPr/>
        </p:nvGrpSpPr>
        <p:grpSpPr>
          <a:xfrm>
            <a:off x="2845502" y="3050519"/>
            <a:ext cx="597978" cy="157705"/>
            <a:chOff x="4800850" y="3139815"/>
            <a:chExt cx="806018" cy="212571"/>
          </a:xfrm>
        </p:grpSpPr>
        <p:sp>
          <p:nvSpPr>
            <p:cNvPr id="44" name="星: 5 pt 43">
              <a:extLst>
                <a:ext uri="{FF2B5EF4-FFF2-40B4-BE49-F238E27FC236}">
                  <a16:creationId xmlns:a16="http://schemas.microsoft.com/office/drawing/2014/main" id="{16FE5C13-2A4E-45BE-8CF7-169A77135A5E}"/>
                </a:ext>
              </a:extLst>
            </p:cNvPr>
            <p:cNvSpPr/>
            <p:nvPr>
              <p:custDataLst>
                <p:tags r:id="rId5"/>
              </p:custDataLst>
            </p:nvPr>
          </p:nvSpPr>
          <p:spPr bwMode="auto">
            <a:xfrm>
              <a:off x="4800850"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5" name="星: 5 pt 44">
              <a:extLst>
                <a:ext uri="{FF2B5EF4-FFF2-40B4-BE49-F238E27FC236}">
                  <a16:creationId xmlns:a16="http://schemas.microsoft.com/office/drawing/2014/main" id="{5DCF85CB-3E06-43B0-8192-603E78598964}"/>
                </a:ext>
              </a:extLst>
            </p:cNvPr>
            <p:cNvSpPr/>
            <p:nvPr>
              <p:custDataLst>
                <p:tags r:id="rId6"/>
              </p:custDataLst>
            </p:nvPr>
          </p:nvSpPr>
          <p:spPr bwMode="auto">
            <a:xfrm>
              <a:off x="5084667"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6" name="星: 5 pt 45">
              <a:extLst>
                <a:ext uri="{FF2B5EF4-FFF2-40B4-BE49-F238E27FC236}">
                  <a16:creationId xmlns:a16="http://schemas.microsoft.com/office/drawing/2014/main" id="{E20A3B6A-D0B1-425A-A83E-188B686F480D}"/>
                </a:ext>
              </a:extLst>
            </p:cNvPr>
            <p:cNvSpPr/>
            <p:nvPr>
              <p:custDataLst>
                <p:tags r:id="rId7"/>
              </p:custDataLst>
            </p:nvPr>
          </p:nvSpPr>
          <p:spPr bwMode="auto">
            <a:xfrm>
              <a:off x="5368484"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grpSp>
      <p:grpSp>
        <p:nvGrpSpPr>
          <p:cNvPr id="56" name="グループ化 55">
            <a:extLst>
              <a:ext uri="{FF2B5EF4-FFF2-40B4-BE49-F238E27FC236}">
                <a16:creationId xmlns:a16="http://schemas.microsoft.com/office/drawing/2014/main" id="{44C82B71-091F-4480-AC88-B55D4D4CBE01}"/>
              </a:ext>
            </a:extLst>
          </p:cNvPr>
          <p:cNvGrpSpPr/>
          <p:nvPr/>
        </p:nvGrpSpPr>
        <p:grpSpPr>
          <a:xfrm>
            <a:off x="3468763" y="3050519"/>
            <a:ext cx="597978" cy="157705"/>
            <a:chOff x="6216358" y="3139815"/>
            <a:chExt cx="806018" cy="212571"/>
          </a:xfrm>
        </p:grpSpPr>
        <p:sp>
          <p:nvSpPr>
            <p:cNvPr id="47" name="星: 5 pt 46">
              <a:extLst>
                <a:ext uri="{FF2B5EF4-FFF2-40B4-BE49-F238E27FC236}">
                  <a16:creationId xmlns:a16="http://schemas.microsoft.com/office/drawing/2014/main" id="{1FDF2D06-A3B4-4397-9625-2B5EE1552458}"/>
                </a:ext>
              </a:extLst>
            </p:cNvPr>
            <p:cNvSpPr/>
            <p:nvPr>
              <p:custDataLst>
                <p:tags r:id="rId2"/>
              </p:custDataLst>
            </p:nvPr>
          </p:nvSpPr>
          <p:spPr bwMode="auto">
            <a:xfrm>
              <a:off x="6216358"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8" name="星: 5 pt 47">
              <a:extLst>
                <a:ext uri="{FF2B5EF4-FFF2-40B4-BE49-F238E27FC236}">
                  <a16:creationId xmlns:a16="http://schemas.microsoft.com/office/drawing/2014/main" id="{6300473B-B85B-4BF9-96D8-37C5EEAD3D80}"/>
                </a:ext>
              </a:extLst>
            </p:cNvPr>
            <p:cNvSpPr/>
            <p:nvPr>
              <p:custDataLst>
                <p:tags r:id="rId3"/>
              </p:custDataLst>
            </p:nvPr>
          </p:nvSpPr>
          <p:spPr bwMode="auto">
            <a:xfrm>
              <a:off x="6500175"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sp>
          <p:nvSpPr>
            <p:cNvPr id="49" name="星: 5 pt 48">
              <a:extLst>
                <a:ext uri="{FF2B5EF4-FFF2-40B4-BE49-F238E27FC236}">
                  <a16:creationId xmlns:a16="http://schemas.microsoft.com/office/drawing/2014/main" id="{52199F68-380A-417B-AA7C-D96BD9ED3D9B}"/>
                </a:ext>
              </a:extLst>
            </p:cNvPr>
            <p:cNvSpPr/>
            <p:nvPr>
              <p:custDataLst>
                <p:tags r:id="rId4"/>
              </p:custDataLst>
            </p:nvPr>
          </p:nvSpPr>
          <p:spPr bwMode="auto">
            <a:xfrm>
              <a:off x="6783992"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latin typeface="Segoe UI"/>
                <a:ea typeface="Yu Gothic UI"/>
                <a:cs typeface="Segoe UI" pitchFamily="34" charset="0"/>
              </a:endParaRPr>
            </a:p>
          </p:txBody>
        </p:sp>
      </p:grpSp>
      <p:sp>
        <p:nvSpPr>
          <p:cNvPr id="4" name="正方形/長方形 3">
            <a:extLst>
              <a:ext uri="{FF2B5EF4-FFF2-40B4-BE49-F238E27FC236}">
                <a16:creationId xmlns:a16="http://schemas.microsoft.com/office/drawing/2014/main" id="{ED9D2674-C565-454C-8B96-5462F6A3C94F}"/>
              </a:ext>
            </a:extLst>
          </p:cNvPr>
          <p:cNvSpPr/>
          <p:nvPr>
            <p:custDataLst>
              <p:tags r:id="rId1"/>
            </p:custDataLst>
          </p:nvPr>
        </p:nvSpPr>
        <p:spPr bwMode="auto">
          <a:xfrm>
            <a:off x="6268125" y="1196160"/>
            <a:ext cx="5565225" cy="5091196"/>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6470" u="sng" dirty="0">
                <a:solidFill>
                  <a:srgbClr val="FFFFFF"/>
                </a:solidFill>
                <a:latin typeface="Segoe UI Semibold" panose="020B0702040204020203" pitchFamily="34" charset="0"/>
                <a:ea typeface="Yu Gothic UI"/>
                <a:cs typeface="Segoe UI Semibold" panose="020B0702040204020203" pitchFamily="34" charset="0"/>
              </a:rPr>
              <a:t>特徴</a:t>
            </a:r>
            <a:r>
              <a:rPr lang="ja-JP" altLang="en-US" sz="4313" dirty="0">
                <a:solidFill>
                  <a:srgbClr val="FFFFFF"/>
                </a:solidFill>
                <a:latin typeface="Segoe UI"/>
                <a:ea typeface="Yu Gothic UI"/>
                <a:cs typeface="Segoe UI" pitchFamily="34" charset="0"/>
              </a:rPr>
              <a:t>を増やすことで、</a:t>
            </a:r>
            <a:r>
              <a:rPr lang="ja-JP" altLang="en-US" sz="6470" u="sng" dirty="0">
                <a:solidFill>
                  <a:srgbClr val="FFFFFF"/>
                </a:solidFill>
                <a:latin typeface="Segoe UI Semibold" panose="020B0702040204020203" pitchFamily="34" charset="0"/>
                <a:ea typeface="Yu Gothic UI"/>
                <a:cs typeface="Segoe UI Semibold" panose="020B0702040204020203" pitchFamily="34" charset="0"/>
              </a:rPr>
              <a:t>解析</a:t>
            </a:r>
            <a:r>
              <a:rPr lang="ja-JP" altLang="en-US" sz="4313" dirty="0">
                <a:solidFill>
                  <a:srgbClr val="FFFFFF"/>
                </a:solidFill>
                <a:latin typeface="Segoe UI"/>
                <a:ea typeface="Yu Gothic UI"/>
                <a:cs typeface="Segoe UI" pitchFamily="34" charset="0"/>
              </a:rPr>
              <a:t>や</a:t>
            </a:r>
            <a:br>
              <a:rPr lang="en-US" altLang="ja-JP" sz="4313" dirty="0">
                <a:solidFill>
                  <a:srgbClr val="FFFFFF"/>
                </a:solidFill>
                <a:latin typeface="Segoe UI"/>
                <a:ea typeface="Yu Gothic UI"/>
                <a:cs typeface="Segoe UI" pitchFamily="34" charset="0"/>
              </a:rPr>
            </a:br>
            <a:r>
              <a:rPr lang="ja-JP" altLang="en-US" sz="6470" u="sng" dirty="0">
                <a:solidFill>
                  <a:srgbClr val="FFFFFF"/>
                </a:solidFill>
                <a:latin typeface="Segoe UI Semibold" panose="020B0702040204020203" pitchFamily="34" charset="0"/>
                <a:ea typeface="Yu Gothic UI"/>
                <a:cs typeface="Segoe UI Semibold" panose="020B0702040204020203" pitchFamily="34" charset="0"/>
              </a:rPr>
              <a:t>機械学習</a:t>
            </a:r>
            <a:r>
              <a:rPr lang="ja-JP" altLang="en-US" sz="4313" dirty="0">
                <a:solidFill>
                  <a:srgbClr val="FFFFFF"/>
                </a:solidFill>
                <a:latin typeface="Segoe UI"/>
                <a:ea typeface="Yu Gothic UI"/>
                <a:cs typeface="Segoe UI" pitchFamily="34" charset="0"/>
              </a:rPr>
              <a:t>に</a:t>
            </a:r>
            <a:br>
              <a:rPr lang="en-US" altLang="ja-JP" sz="4313" dirty="0">
                <a:solidFill>
                  <a:srgbClr val="FFFFFF"/>
                </a:solidFill>
                <a:latin typeface="Segoe UI"/>
                <a:ea typeface="Yu Gothic UI"/>
                <a:cs typeface="Segoe UI" pitchFamily="34" charset="0"/>
              </a:rPr>
            </a:br>
            <a:r>
              <a:rPr lang="ja-JP" altLang="en-US" sz="4313" dirty="0">
                <a:solidFill>
                  <a:srgbClr val="FFFFFF"/>
                </a:solidFill>
                <a:latin typeface="Segoe UI"/>
                <a:ea typeface="Yu Gothic UI"/>
                <a:cs typeface="Segoe UI" pitchFamily="34" charset="0"/>
              </a:rPr>
              <a:t>利用</a:t>
            </a:r>
          </a:p>
        </p:txBody>
      </p:sp>
      <p:pic>
        <p:nvPicPr>
          <p:cNvPr id="53" name="Picture 100">
            <a:extLst>
              <a:ext uri="{FF2B5EF4-FFF2-40B4-BE49-F238E27FC236}">
                <a16:creationId xmlns:a16="http://schemas.microsoft.com/office/drawing/2014/main" id="{111F1F33-F0FA-456E-9314-7AC723C31651}"/>
              </a:ext>
            </a:extLst>
          </p:cNvPr>
          <p:cNvPicPr>
            <a:picLocks noChangeAspect="1"/>
          </p:cNvPicPr>
          <p:nvPr/>
        </p:nvPicPr>
        <p:blipFill>
          <a:blip r:embed="rId10"/>
          <a:stretch>
            <a:fillRect/>
          </a:stretch>
        </p:blipFill>
        <p:spPr>
          <a:xfrm>
            <a:off x="4003067" y="1972986"/>
            <a:ext cx="1243981" cy="468582"/>
          </a:xfrm>
          <a:prstGeom prst="rect">
            <a:avLst/>
          </a:prstGeom>
        </p:spPr>
      </p:pic>
      <p:grpSp>
        <p:nvGrpSpPr>
          <p:cNvPr id="54" name="Group 4">
            <a:extLst>
              <a:ext uri="{FF2B5EF4-FFF2-40B4-BE49-F238E27FC236}">
                <a16:creationId xmlns:a16="http://schemas.microsoft.com/office/drawing/2014/main" id="{EBE48C8F-BC4B-4462-8EA3-58EFA1C3DE2C}"/>
              </a:ext>
            </a:extLst>
          </p:cNvPr>
          <p:cNvGrpSpPr>
            <a:grpSpLocks noChangeAspect="1"/>
          </p:cNvGrpSpPr>
          <p:nvPr/>
        </p:nvGrpSpPr>
        <p:grpSpPr bwMode="auto">
          <a:xfrm>
            <a:off x="3562561" y="1877623"/>
            <a:ext cx="364097" cy="659310"/>
            <a:chOff x="5616" y="3080"/>
            <a:chExt cx="333" cy="603"/>
          </a:xfrm>
        </p:grpSpPr>
        <p:sp>
          <p:nvSpPr>
            <p:cNvPr id="57" name="AutoShape 3">
              <a:extLst>
                <a:ext uri="{FF2B5EF4-FFF2-40B4-BE49-F238E27FC236}">
                  <a16:creationId xmlns:a16="http://schemas.microsoft.com/office/drawing/2014/main" id="{5CDA8910-A469-4BB5-A306-136E9530EADE}"/>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58" name="Freeform 5">
              <a:extLst>
                <a:ext uri="{FF2B5EF4-FFF2-40B4-BE49-F238E27FC236}">
                  <a16:creationId xmlns:a16="http://schemas.microsoft.com/office/drawing/2014/main" id="{37753035-0BC4-4643-8F56-E363160A8289}"/>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59" name="Rectangle 6">
              <a:extLst>
                <a:ext uri="{FF2B5EF4-FFF2-40B4-BE49-F238E27FC236}">
                  <a16:creationId xmlns:a16="http://schemas.microsoft.com/office/drawing/2014/main" id="{1FABC1DB-BDE9-4C3E-B3A3-81D4DBE60118}"/>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60" name="Freeform 7">
              <a:extLst>
                <a:ext uri="{FF2B5EF4-FFF2-40B4-BE49-F238E27FC236}">
                  <a16:creationId xmlns:a16="http://schemas.microsoft.com/office/drawing/2014/main" id="{A4715883-C018-4579-AA2C-9B4BA02C3B80}"/>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61" name="Freeform 8">
              <a:extLst>
                <a:ext uri="{FF2B5EF4-FFF2-40B4-BE49-F238E27FC236}">
                  <a16:creationId xmlns:a16="http://schemas.microsoft.com/office/drawing/2014/main" id="{072A641B-AA28-4BB2-BC3F-4C7AD307D8C7}"/>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62" name="Freeform 9">
              <a:extLst>
                <a:ext uri="{FF2B5EF4-FFF2-40B4-BE49-F238E27FC236}">
                  <a16:creationId xmlns:a16="http://schemas.microsoft.com/office/drawing/2014/main" id="{5D066089-17AB-4B2B-85E7-80ABC005065F}"/>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sp>
          <p:nvSpPr>
            <p:cNvPr id="63" name="Freeform 10">
              <a:extLst>
                <a:ext uri="{FF2B5EF4-FFF2-40B4-BE49-F238E27FC236}">
                  <a16:creationId xmlns:a16="http://schemas.microsoft.com/office/drawing/2014/main" id="{74AAF09A-5612-4FE8-B57C-1D7000EE8499}"/>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1A1A1A"/>
                </a:solidFill>
                <a:latin typeface="Segoe UI"/>
                <a:ea typeface="Yu Gothic UI"/>
              </a:endParaRPr>
            </a:p>
          </p:txBody>
        </p:sp>
      </p:grpSp>
      <p:pic>
        <p:nvPicPr>
          <p:cNvPr id="64" name="Picture 89">
            <a:extLst>
              <a:ext uri="{FF2B5EF4-FFF2-40B4-BE49-F238E27FC236}">
                <a16:creationId xmlns:a16="http://schemas.microsoft.com/office/drawing/2014/main" id="{FC745777-657A-4808-ADDF-73C5FD516BB3}"/>
              </a:ext>
            </a:extLst>
          </p:cNvPr>
          <p:cNvPicPr>
            <a:picLocks noChangeAspect="1"/>
          </p:cNvPicPr>
          <p:nvPr/>
        </p:nvPicPr>
        <p:blipFill>
          <a:blip r:embed="rId11"/>
          <a:stretch>
            <a:fillRect/>
          </a:stretch>
        </p:blipFill>
        <p:spPr>
          <a:xfrm>
            <a:off x="2845502" y="1877623"/>
            <a:ext cx="640651" cy="659310"/>
          </a:xfrm>
          <a:prstGeom prst="rect">
            <a:avLst/>
          </a:prstGeom>
        </p:spPr>
      </p:pic>
      <p:grpSp>
        <p:nvGrpSpPr>
          <p:cNvPr id="65" name="Group 11">
            <a:extLst>
              <a:ext uri="{FF2B5EF4-FFF2-40B4-BE49-F238E27FC236}">
                <a16:creationId xmlns:a16="http://schemas.microsoft.com/office/drawing/2014/main" id="{C0C10FCA-7C43-4EE9-AA55-809FDDA585E9}"/>
              </a:ext>
            </a:extLst>
          </p:cNvPr>
          <p:cNvGrpSpPr/>
          <p:nvPr/>
        </p:nvGrpSpPr>
        <p:grpSpPr>
          <a:xfrm>
            <a:off x="5323456" y="1930812"/>
            <a:ext cx="886865" cy="552931"/>
            <a:chOff x="6751155" y="4365461"/>
            <a:chExt cx="2350241" cy="1417802"/>
          </a:xfrm>
        </p:grpSpPr>
        <p:pic>
          <p:nvPicPr>
            <p:cNvPr id="66" name="Picture 12">
              <a:extLst>
                <a:ext uri="{FF2B5EF4-FFF2-40B4-BE49-F238E27FC236}">
                  <a16:creationId xmlns:a16="http://schemas.microsoft.com/office/drawing/2014/main" id="{EA0D35DC-B2A2-4B18-A17A-DB54DB341C6A}"/>
                </a:ext>
              </a:extLst>
            </p:cNvPr>
            <p:cNvPicPr>
              <a:picLocks noChangeAspect="1"/>
            </p:cNvPicPr>
            <p:nvPr/>
          </p:nvPicPr>
          <p:blipFill>
            <a:blip r:embed="rId12"/>
            <a:stretch>
              <a:fillRect/>
            </a:stretch>
          </p:blipFill>
          <p:spPr>
            <a:xfrm>
              <a:off x="7394517" y="4411663"/>
              <a:ext cx="1706879" cy="1371600"/>
            </a:xfrm>
            <a:prstGeom prst="rect">
              <a:avLst/>
            </a:prstGeom>
          </p:spPr>
        </p:pic>
        <p:pic>
          <p:nvPicPr>
            <p:cNvPr id="67" name="Picture 13">
              <a:extLst>
                <a:ext uri="{FF2B5EF4-FFF2-40B4-BE49-F238E27FC236}">
                  <a16:creationId xmlns:a16="http://schemas.microsoft.com/office/drawing/2014/main" id="{8A7FDF3C-7B85-4EE6-8150-2FEC0251D34A}"/>
                </a:ext>
              </a:extLst>
            </p:cNvPr>
            <p:cNvPicPr>
              <a:picLocks noChangeAspect="1"/>
            </p:cNvPicPr>
            <p:nvPr/>
          </p:nvPicPr>
          <p:blipFill>
            <a:blip r:embed="rId13"/>
            <a:stretch>
              <a:fillRect/>
            </a:stretch>
          </p:blipFill>
          <p:spPr>
            <a:xfrm>
              <a:off x="6751155" y="4365461"/>
              <a:ext cx="532710" cy="1188353"/>
            </a:xfrm>
            <a:prstGeom prst="rect">
              <a:avLst/>
            </a:prstGeom>
          </p:spPr>
        </p:pic>
      </p:grpSp>
    </p:spTree>
    <p:extLst>
      <p:ext uri="{BB962C8B-B14F-4D97-AF65-F5344CB8AC3E}">
        <p14:creationId xmlns:p14="http://schemas.microsoft.com/office/powerpoint/2010/main" val="4214317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E73C85-4DA5-4417-A7AC-4E48E00393C4}"/>
              </a:ext>
            </a:extLst>
          </p:cNvPr>
          <p:cNvSpPr>
            <a:spLocks noGrp="1"/>
          </p:cNvSpPr>
          <p:nvPr>
            <p:ph type="title"/>
          </p:nvPr>
        </p:nvSpPr>
        <p:spPr/>
        <p:txBody>
          <a:bodyPr/>
          <a:lstStyle/>
          <a:p>
            <a:r>
              <a:rPr kumimoji="1" lang="en-US" altLang="ja-JP" dirty="0"/>
              <a:t>Machine Learning </a:t>
            </a:r>
            <a:r>
              <a:rPr kumimoji="1" lang="ja-JP" altLang="en-US" dirty="0"/>
              <a:t>で、</a:t>
            </a:r>
            <a:r>
              <a:rPr kumimoji="1" lang="en-US" altLang="ja-JP" dirty="0">
                <a:solidFill>
                  <a:srgbClr val="FF0000"/>
                </a:solidFill>
              </a:rPr>
              <a:t>Feature </a:t>
            </a:r>
            <a:r>
              <a:rPr kumimoji="1" lang="ja-JP" altLang="en-US" dirty="0">
                <a:solidFill>
                  <a:srgbClr val="FF0000"/>
                </a:solidFill>
              </a:rPr>
              <a:t>抽出</a:t>
            </a:r>
          </a:p>
        </p:txBody>
      </p:sp>
      <p:cxnSp>
        <p:nvCxnSpPr>
          <p:cNvPr id="27" name="直線コネクタ 26">
            <a:extLst>
              <a:ext uri="{FF2B5EF4-FFF2-40B4-BE49-F238E27FC236}">
                <a16:creationId xmlns:a16="http://schemas.microsoft.com/office/drawing/2014/main" id="{D307A6AC-A979-4245-BC48-FE1650648C0B}"/>
              </a:ext>
            </a:extLst>
          </p:cNvPr>
          <p:cNvCxnSpPr/>
          <p:nvPr/>
        </p:nvCxnSpPr>
        <p:spPr>
          <a:xfrm>
            <a:off x="2566376" y="1158065"/>
            <a:ext cx="0" cy="51100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0FC4D0F-2885-424F-9621-EAF02639186F}"/>
              </a:ext>
            </a:extLst>
          </p:cNvPr>
          <p:cNvCxnSpPr>
            <a:cxnSpLocks/>
          </p:cNvCxnSpPr>
          <p:nvPr/>
        </p:nvCxnSpPr>
        <p:spPr>
          <a:xfrm flipV="1">
            <a:off x="246680" y="2555679"/>
            <a:ext cx="11756467" cy="309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54754A86-DCE5-4584-8428-853CAD6F686A}"/>
              </a:ext>
            </a:extLst>
          </p:cNvPr>
          <p:cNvSpPr txBox="1"/>
          <p:nvPr/>
        </p:nvSpPr>
        <p:spPr>
          <a:xfrm>
            <a:off x="166233" y="2594870"/>
            <a:ext cx="1251776" cy="615522"/>
          </a:xfrm>
          <a:prstGeom prst="rect">
            <a:avLst/>
          </a:prstGeom>
          <a:noFill/>
        </p:spPr>
        <p:txBody>
          <a:bodyPr wrap="squar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ユーザー</a:t>
            </a:r>
          </a:p>
        </p:txBody>
      </p:sp>
      <p:sp>
        <p:nvSpPr>
          <p:cNvPr id="42" name="テキスト ボックス 41">
            <a:extLst>
              <a:ext uri="{FF2B5EF4-FFF2-40B4-BE49-F238E27FC236}">
                <a16:creationId xmlns:a16="http://schemas.microsoft.com/office/drawing/2014/main" id="{A2555D9E-4F57-45C6-BA30-3C1FE3EFD92D}"/>
              </a:ext>
            </a:extLst>
          </p:cNvPr>
          <p:cNvSpPr txBox="1"/>
          <p:nvPr/>
        </p:nvSpPr>
        <p:spPr>
          <a:xfrm>
            <a:off x="3277406" y="1061888"/>
            <a:ext cx="2265551" cy="615522"/>
          </a:xfrm>
          <a:prstGeom prst="rect">
            <a:avLst/>
          </a:prstGeom>
          <a:noFill/>
        </p:spPr>
        <p:txBody>
          <a:bodyPr wrap="square" lIns="179285" tIns="143428" rIns="179285" bIns="143428" rtlCol="0">
            <a:spAutoFit/>
          </a:bodyPr>
          <a:lstStyle/>
          <a:p>
            <a:pPr algn="ctr">
              <a:lnSpc>
                <a:spcPct val="90000"/>
              </a:lnSpc>
              <a:spcAft>
                <a:spcPts val="588"/>
              </a:spcAft>
            </a:pPr>
            <a:r>
              <a:rPr lang="ja-JP" altLang="en-US" sz="2353" dirty="0">
                <a:gradFill>
                  <a:gsLst>
                    <a:gs pos="2917">
                      <a:schemeClr val="tx1"/>
                    </a:gs>
                    <a:gs pos="30000">
                      <a:schemeClr val="tx1"/>
                    </a:gs>
                  </a:gsLst>
                  <a:lin ang="5400000" scaled="0"/>
                </a:gradFill>
              </a:rPr>
              <a:t>商品の評価</a:t>
            </a:r>
          </a:p>
        </p:txBody>
      </p:sp>
      <p:pic>
        <p:nvPicPr>
          <p:cNvPr id="43" name="Picture 2023">
            <a:extLst>
              <a:ext uri="{FF2B5EF4-FFF2-40B4-BE49-F238E27FC236}">
                <a16:creationId xmlns:a16="http://schemas.microsoft.com/office/drawing/2014/main" id="{C771517B-CC93-4ED0-8B98-00C02C51C2D1}"/>
              </a:ext>
            </a:extLst>
          </p:cNvPr>
          <p:cNvPicPr>
            <a:picLocks noChangeAspect="1"/>
          </p:cNvPicPr>
          <p:nvPr/>
        </p:nvPicPr>
        <p:blipFill>
          <a:blip r:embed="rId15"/>
          <a:stretch>
            <a:fillRect/>
          </a:stretch>
        </p:blipFill>
        <p:spPr>
          <a:xfrm>
            <a:off x="1459231" y="2687479"/>
            <a:ext cx="1039720" cy="1045828"/>
          </a:xfrm>
          <a:prstGeom prst="rect">
            <a:avLst/>
          </a:prstGeom>
        </p:spPr>
      </p:pic>
      <p:grpSp>
        <p:nvGrpSpPr>
          <p:cNvPr id="55" name="グループ化 54">
            <a:extLst>
              <a:ext uri="{FF2B5EF4-FFF2-40B4-BE49-F238E27FC236}">
                <a16:creationId xmlns:a16="http://schemas.microsoft.com/office/drawing/2014/main" id="{D356DD44-3168-41C6-9A1C-56C6834EFAA3}"/>
              </a:ext>
            </a:extLst>
          </p:cNvPr>
          <p:cNvGrpSpPr/>
          <p:nvPr/>
        </p:nvGrpSpPr>
        <p:grpSpPr>
          <a:xfrm>
            <a:off x="2596223" y="2945354"/>
            <a:ext cx="570976" cy="150583"/>
            <a:chOff x="4800850" y="3139815"/>
            <a:chExt cx="806018" cy="212571"/>
          </a:xfrm>
        </p:grpSpPr>
        <p:sp>
          <p:nvSpPr>
            <p:cNvPr id="44" name="星: 5 pt 43">
              <a:extLst>
                <a:ext uri="{FF2B5EF4-FFF2-40B4-BE49-F238E27FC236}">
                  <a16:creationId xmlns:a16="http://schemas.microsoft.com/office/drawing/2014/main" id="{16FE5C13-2A4E-45BE-8CF7-169A77135A5E}"/>
                </a:ext>
              </a:extLst>
            </p:cNvPr>
            <p:cNvSpPr/>
            <p:nvPr>
              <p:custDataLst>
                <p:tags r:id="rId11"/>
              </p:custDataLst>
            </p:nvPr>
          </p:nvSpPr>
          <p:spPr bwMode="auto">
            <a:xfrm>
              <a:off x="4800850"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sp>
          <p:nvSpPr>
            <p:cNvPr id="45" name="星: 5 pt 44">
              <a:extLst>
                <a:ext uri="{FF2B5EF4-FFF2-40B4-BE49-F238E27FC236}">
                  <a16:creationId xmlns:a16="http://schemas.microsoft.com/office/drawing/2014/main" id="{5DCF85CB-3E06-43B0-8192-603E78598964}"/>
                </a:ext>
              </a:extLst>
            </p:cNvPr>
            <p:cNvSpPr/>
            <p:nvPr>
              <p:custDataLst>
                <p:tags r:id="rId12"/>
              </p:custDataLst>
            </p:nvPr>
          </p:nvSpPr>
          <p:spPr bwMode="auto">
            <a:xfrm>
              <a:off x="5084667"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sp>
          <p:nvSpPr>
            <p:cNvPr id="46" name="星: 5 pt 45">
              <a:extLst>
                <a:ext uri="{FF2B5EF4-FFF2-40B4-BE49-F238E27FC236}">
                  <a16:creationId xmlns:a16="http://schemas.microsoft.com/office/drawing/2014/main" id="{E20A3B6A-D0B1-425A-A83E-188B686F480D}"/>
                </a:ext>
              </a:extLst>
            </p:cNvPr>
            <p:cNvSpPr/>
            <p:nvPr>
              <p:custDataLst>
                <p:tags r:id="rId13"/>
              </p:custDataLst>
            </p:nvPr>
          </p:nvSpPr>
          <p:spPr bwMode="auto">
            <a:xfrm>
              <a:off x="5368484"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grpSp>
      <p:grpSp>
        <p:nvGrpSpPr>
          <p:cNvPr id="56" name="グループ化 55">
            <a:extLst>
              <a:ext uri="{FF2B5EF4-FFF2-40B4-BE49-F238E27FC236}">
                <a16:creationId xmlns:a16="http://schemas.microsoft.com/office/drawing/2014/main" id="{44C82B71-091F-4480-AC88-B55D4D4CBE01}"/>
              </a:ext>
            </a:extLst>
          </p:cNvPr>
          <p:cNvGrpSpPr/>
          <p:nvPr/>
        </p:nvGrpSpPr>
        <p:grpSpPr>
          <a:xfrm>
            <a:off x="3251900" y="2945354"/>
            <a:ext cx="570976" cy="150583"/>
            <a:chOff x="6216358" y="3139815"/>
            <a:chExt cx="806018" cy="212571"/>
          </a:xfrm>
        </p:grpSpPr>
        <p:sp>
          <p:nvSpPr>
            <p:cNvPr id="47" name="星: 5 pt 46">
              <a:extLst>
                <a:ext uri="{FF2B5EF4-FFF2-40B4-BE49-F238E27FC236}">
                  <a16:creationId xmlns:a16="http://schemas.microsoft.com/office/drawing/2014/main" id="{1FDF2D06-A3B4-4397-9625-2B5EE1552458}"/>
                </a:ext>
              </a:extLst>
            </p:cNvPr>
            <p:cNvSpPr/>
            <p:nvPr>
              <p:custDataLst>
                <p:tags r:id="rId8"/>
              </p:custDataLst>
            </p:nvPr>
          </p:nvSpPr>
          <p:spPr bwMode="auto">
            <a:xfrm>
              <a:off x="6216358"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sp>
          <p:nvSpPr>
            <p:cNvPr id="48" name="星: 5 pt 47">
              <a:extLst>
                <a:ext uri="{FF2B5EF4-FFF2-40B4-BE49-F238E27FC236}">
                  <a16:creationId xmlns:a16="http://schemas.microsoft.com/office/drawing/2014/main" id="{6300473B-B85B-4BF9-96D8-37C5EEAD3D80}"/>
                </a:ext>
              </a:extLst>
            </p:cNvPr>
            <p:cNvSpPr/>
            <p:nvPr>
              <p:custDataLst>
                <p:tags r:id="rId9"/>
              </p:custDataLst>
            </p:nvPr>
          </p:nvSpPr>
          <p:spPr bwMode="auto">
            <a:xfrm>
              <a:off x="6500175"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sp>
          <p:nvSpPr>
            <p:cNvPr id="49" name="星: 5 pt 48">
              <a:extLst>
                <a:ext uri="{FF2B5EF4-FFF2-40B4-BE49-F238E27FC236}">
                  <a16:creationId xmlns:a16="http://schemas.microsoft.com/office/drawing/2014/main" id="{52199F68-380A-417B-AA7C-D96BD9ED3D9B}"/>
                </a:ext>
              </a:extLst>
            </p:cNvPr>
            <p:cNvSpPr/>
            <p:nvPr>
              <p:custDataLst>
                <p:tags r:id="rId10"/>
              </p:custDataLst>
            </p:nvPr>
          </p:nvSpPr>
          <p:spPr bwMode="auto">
            <a:xfrm>
              <a:off x="6783992"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grpSp>
      <p:cxnSp>
        <p:nvCxnSpPr>
          <p:cNvPr id="51" name="直線コネクタ 50">
            <a:extLst>
              <a:ext uri="{FF2B5EF4-FFF2-40B4-BE49-F238E27FC236}">
                <a16:creationId xmlns:a16="http://schemas.microsoft.com/office/drawing/2014/main" id="{0F5E3DA7-0A38-48A4-B0A6-80412F633448}"/>
              </a:ext>
            </a:extLst>
          </p:cNvPr>
          <p:cNvCxnSpPr/>
          <p:nvPr/>
        </p:nvCxnSpPr>
        <p:spPr>
          <a:xfrm>
            <a:off x="6096000" y="1158064"/>
            <a:ext cx="0" cy="51100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F97F9724-D649-4E43-8F3D-7CB277F3018E}"/>
              </a:ext>
            </a:extLst>
          </p:cNvPr>
          <p:cNvSpPr txBox="1"/>
          <p:nvPr/>
        </p:nvSpPr>
        <p:spPr>
          <a:xfrm>
            <a:off x="6120377" y="1061888"/>
            <a:ext cx="5829609" cy="615522"/>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Smart Speaker Call Log</a:t>
            </a:r>
          </a:p>
        </p:txBody>
      </p:sp>
      <p:sp>
        <p:nvSpPr>
          <p:cNvPr id="3" name="正方形/長方形 2">
            <a:extLst>
              <a:ext uri="{FF2B5EF4-FFF2-40B4-BE49-F238E27FC236}">
                <a16:creationId xmlns:a16="http://schemas.microsoft.com/office/drawing/2014/main" id="{7C3843FC-911F-42FD-A96D-8870E928EC05}"/>
              </a:ext>
            </a:extLst>
          </p:cNvPr>
          <p:cNvSpPr/>
          <p:nvPr>
            <p:custDataLst>
              <p:tags r:id="rId1"/>
            </p:custDataLst>
          </p:nvPr>
        </p:nvSpPr>
        <p:spPr bwMode="auto">
          <a:xfrm>
            <a:off x="6110176" y="2660148"/>
            <a:ext cx="2031595" cy="41783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solidFill>
                  <a:schemeClr val="bg1"/>
                </a:solidFill>
                <a:latin typeface="+mn-ea"/>
                <a:cs typeface="Segoe UI" pitchFamily="34" charset="0"/>
              </a:rPr>
              <a:t>Surface </a:t>
            </a:r>
            <a:r>
              <a:rPr lang="ja-JP" altLang="en-US" sz="1568" dirty="0">
                <a:solidFill>
                  <a:schemeClr val="bg1"/>
                </a:solidFill>
                <a:latin typeface="+mn-ea"/>
                <a:cs typeface="Segoe UI" pitchFamily="34" charset="0"/>
              </a:rPr>
              <a:t>は</a:t>
            </a:r>
            <a:br>
              <a:rPr lang="en-US" altLang="ja-JP" sz="1568" dirty="0">
                <a:solidFill>
                  <a:schemeClr val="bg1"/>
                </a:solidFill>
                <a:latin typeface="+mn-ea"/>
                <a:cs typeface="Segoe UI" pitchFamily="34" charset="0"/>
              </a:rPr>
            </a:br>
            <a:r>
              <a:rPr lang="ja-JP" altLang="en-US" sz="1568" dirty="0">
                <a:solidFill>
                  <a:schemeClr val="bg1"/>
                </a:solidFill>
                <a:latin typeface="+mn-ea"/>
                <a:cs typeface="Segoe UI" pitchFamily="34" charset="0"/>
              </a:rPr>
              <a:t>品川で買えるみたい</a:t>
            </a:r>
            <a:r>
              <a:rPr lang="en-US" altLang="ja-JP" sz="1568" dirty="0">
                <a:solidFill>
                  <a:schemeClr val="bg1"/>
                </a:solidFill>
                <a:latin typeface="+mn-ea"/>
                <a:cs typeface="Segoe UI" pitchFamily="34" charset="0"/>
              </a:rPr>
              <a:t>!</a:t>
            </a:r>
          </a:p>
        </p:txBody>
      </p:sp>
      <p:sp>
        <p:nvSpPr>
          <p:cNvPr id="54" name="正方形/長方形 53">
            <a:extLst>
              <a:ext uri="{FF2B5EF4-FFF2-40B4-BE49-F238E27FC236}">
                <a16:creationId xmlns:a16="http://schemas.microsoft.com/office/drawing/2014/main" id="{C84AED71-99CD-4CFC-A6FB-1FA5BBCED0F4}"/>
              </a:ext>
            </a:extLst>
          </p:cNvPr>
          <p:cNvSpPr/>
          <p:nvPr>
            <p:custDataLst>
              <p:tags r:id="rId2"/>
            </p:custDataLst>
          </p:nvPr>
        </p:nvSpPr>
        <p:spPr bwMode="auto">
          <a:xfrm>
            <a:off x="6110176" y="3135466"/>
            <a:ext cx="2031595" cy="41783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solidFill>
                  <a:schemeClr val="bg1"/>
                </a:solidFill>
                <a:latin typeface="+mn-ea"/>
                <a:cs typeface="Segoe UI" pitchFamily="34" charset="0"/>
              </a:rPr>
              <a:t>XXX</a:t>
            </a:r>
            <a:r>
              <a:rPr lang="ja-JP" altLang="en-US" sz="1568" dirty="0">
                <a:solidFill>
                  <a:schemeClr val="bg1"/>
                </a:solidFill>
                <a:latin typeface="+mn-ea"/>
                <a:cs typeface="Segoe UI" pitchFamily="34" charset="0"/>
              </a:rPr>
              <a:t>店は</a:t>
            </a:r>
            <a:br>
              <a:rPr lang="en-US" altLang="ja-JP" sz="1568" dirty="0">
                <a:solidFill>
                  <a:schemeClr val="bg1"/>
                </a:solidFill>
                <a:latin typeface="+mn-ea"/>
                <a:cs typeface="Segoe UI" pitchFamily="34" charset="0"/>
              </a:rPr>
            </a:br>
            <a:r>
              <a:rPr lang="ja-JP" altLang="en-US" sz="1568" dirty="0">
                <a:solidFill>
                  <a:schemeClr val="bg1"/>
                </a:solidFill>
                <a:latin typeface="+mn-ea"/>
                <a:cs typeface="Segoe UI" pitchFamily="34" charset="0"/>
              </a:rPr>
              <a:t>いつも混んでいて嫌</a:t>
            </a:r>
          </a:p>
        </p:txBody>
      </p:sp>
      <p:sp>
        <p:nvSpPr>
          <p:cNvPr id="58" name="テキスト ボックス 57">
            <a:extLst>
              <a:ext uri="{FF2B5EF4-FFF2-40B4-BE49-F238E27FC236}">
                <a16:creationId xmlns:a16="http://schemas.microsoft.com/office/drawing/2014/main" id="{A1125343-FDD3-486D-93A8-A42C92F947DA}"/>
              </a:ext>
            </a:extLst>
          </p:cNvPr>
          <p:cNvSpPr txBox="1"/>
          <p:nvPr/>
        </p:nvSpPr>
        <p:spPr>
          <a:xfrm>
            <a:off x="8164984" y="1711097"/>
            <a:ext cx="1248863" cy="941386"/>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Entry:</a:t>
            </a:r>
            <a:br>
              <a:rPr lang="en-US" altLang="ja-JP" sz="2353" dirty="0">
                <a:gradFill>
                  <a:gsLst>
                    <a:gs pos="2917">
                      <a:schemeClr val="tx1"/>
                    </a:gs>
                    <a:gs pos="30000">
                      <a:schemeClr val="tx1"/>
                    </a:gs>
                  </a:gsLst>
                  <a:lin ang="5400000" scaled="0"/>
                </a:gradFill>
              </a:rPr>
            </a:br>
            <a:r>
              <a:rPr lang="en-US" altLang="ja-JP" sz="2353" dirty="0">
                <a:gradFill>
                  <a:gsLst>
                    <a:gs pos="2917">
                      <a:schemeClr val="tx1"/>
                    </a:gs>
                    <a:gs pos="30000">
                      <a:schemeClr val="tx1"/>
                    </a:gs>
                  </a:gsLst>
                  <a:lin ang="5400000" scaled="0"/>
                </a:gradFill>
              </a:rPr>
              <a:t>Brand</a:t>
            </a:r>
          </a:p>
        </p:txBody>
      </p:sp>
      <p:sp>
        <p:nvSpPr>
          <p:cNvPr id="59" name="正方形/長方形 58">
            <a:extLst>
              <a:ext uri="{FF2B5EF4-FFF2-40B4-BE49-F238E27FC236}">
                <a16:creationId xmlns:a16="http://schemas.microsoft.com/office/drawing/2014/main" id="{B3B2DA12-8E73-479F-AD9B-1EB153FE68A5}"/>
              </a:ext>
            </a:extLst>
          </p:cNvPr>
          <p:cNvSpPr/>
          <p:nvPr>
            <p:custDataLst>
              <p:tags r:id="rId3"/>
            </p:custDataLst>
          </p:nvPr>
        </p:nvSpPr>
        <p:spPr bwMode="auto">
          <a:xfrm>
            <a:off x="8181511" y="2660148"/>
            <a:ext cx="1215807" cy="41783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gradFill flip="none" rotWithShape="1">
                  <a:gsLst>
                    <a:gs pos="0">
                      <a:srgbClr val="FFFFFF"/>
                    </a:gs>
                    <a:gs pos="100000">
                      <a:srgbClr val="FFFFFF"/>
                    </a:gs>
                  </a:gsLst>
                  <a:lin ang="5400000" scaled="0"/>
                  <a:tileRect/>
                </a:gradFill>
                <a:latin typeface="+mn-ea"/>
                <a:cs typeface="Segoe UI" pitchFamily="34" charset="0"/>
              </a:rPr>
              <a:t>Surface</a:t>
            </a:r>
            <a:endParaRPr lang="ja-JP" altLang="en-US" sz="1568"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0" name="テキスト ボックス 59">
            <a:extLst>
              <a:ext uri="{FF2B5EF4-FFF2-40B4-BE49-F238E27FC236}">
                <a16:creationId xmlns:a16="http://schemas.microsoft.com/office/drawing/2014/main" id="{45867A69-E531-4138-BBC1-BB3324A6156E}"/>
              </a:ext>
            </a:extLst>
          </p:cNvPr>
          <p:cNvSpPr txBox="1"/>
          <p:nvPr/>
        </p:nvSpPr>
        <p:spPr>
          <a:xfrm>
            <a:off x="10486581" y="1895776"/>
            <a:ext cx="1609780" cy="615522"/>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Emotion</a:t>
            </a:r>
          </a:p>
        </p:txBody>
      </p:sp>
      <p:sp>
        <p:nvSpPr>
          <p:cNvPr id="61" name="正方形/長方形 60">
            <a:extLst>
              <a:ext uri="{FF2B5EF4-FFF2-40B4-BE49-F238E27FC236}">
                <a16:creationId xmlns:a16="http://schemas.microsoft.com/office/drawing/2014/main" id="{731BC7D8-3459-44EE-9065-CCCB611BC826}"/>
              </a:ext>
            </a:extLst>
          </p:cNvPr>
          <p:cNvSpPr/>
          <p:nvPr>
            <p:custDataLst>
              <p:tags r:id="rId4"/>
            </p:custDataLst>
          </p:nvPr>
        </p:nvSpPr>
        <p:spPr bwMode="auto">
          <a:xfrm>
            <a:off x="10706837" y="2660148"/>
            <a:ext cx="1169266" cy="41783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gradFill flip="none" rotWithShape="1">
                  <a:gsLst>
                    <a:gs pos="0">
                      <a:srgbClr val="FFFFFF"/>
                    </a:gs>
                    <a:gs pos="100000">
                      <a:srgbClr val="FFFFFF"/>
                    </a:gs>
                  </a:gsLst>
                  <a:lin ang="5400000" scaled="0"/>
                  <a:tileRect/>
                </a:gradFill>
                <a:latin typeface="+mn-ea"/>
                <a:cs typeface="Segoe UI" pitchFamily="34" charset="0"/>
              </a:rPr>
              <a:t>Positive</a:t>
            </a:r>
            <a:endParaRPr lang="ja-JP" altLang="en-US" sz="1568"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3" name="正方形/長方形 62">
            <a:extLst>
              <a:ext uri="{FF2B5EF4-FFF2-40B4-BE49-F238E27FC236}">
                <a16:creationId xmlns:a16="http://schemas.microsoft.com/office/drawing/2014/main" id="{2D0C54B0-026F-409A-9AA8-135D5EA8C601}"/>
              </a:ext>
            </a:extLst>
          </p:cNvPr>
          <p:cNvSpPr/>
          <p:nvPr>
            <p:custDataLst>
              <p:tags r:id="rId5"/>
            </p:custDataLst>
          </p:nvPr>
        </p:nvSpPr>
        <p:spPr bwMode="auto">
          <a:xfrm>
            <a:off x="10706837" y="3135466"/>
            <a:ext cx="1169266" cy="41783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gradFill flip="none" rotWithShape="1">
                  <a:gsLst>
                    <a:gs pos="0">
                      <a:srgbClr val="FFFFFF"/>
                    </a:gs>
                    <a:gs pos="100000">
                      <a:srgbClr val="FFFFFF"/>
                    </a:gs>
                  </a:gsLst>
                  <a:lin ang="5400000" scaled="0"/>
                  <a:tileRect/>
                </a:gradFill>
                <a:latin typeface="+mn-ea"/>
                <a:cs typeface="Segoe UI" pitchFamily="34" charset="0"/>
              </a:rPr>
              <a:t>Negative</a:t>
            </a:r>
            <a:endParaRPr lang="ja-JP" altLang="en-US" sz="1568"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57" name="テキスト ボックス 56">
            <a:extLst>
              <a:ext uri="{FF2B5EF4-FFF2-40B4-BE49-F238E27FC236}">
                <a16:creationId xmlns:a16="http://schemas.microsoft.com/office/drawing/2014/main" id="{B81822ED-0254-4A54-B45B-2B661B1CA8EB}"/>
              </a:ext>
            </a:extLst>
          </p:cNvPr>
          <p:cNvSpPr txBox="1"/>
          <p:nvPr/>
        </p:nvSpPr>
        <p:spPr>
          <a:xfrm>
            <a:off x="6110177" y="1943677"/>
            <a:ext cx="1999086" cy="615522"/>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Users Voice</a:t>
            </a:r>
          </a:p>
        </p:txBody>
      </p:sp>
      <p:sp>
        <p:nvSpPr>
          <p:cNvPr id="4" name="正方形/長方形 3">
            <a:extLst>
              <a:ext uri="{FF2B5EF4-FFF2-40B4-BE49-F238E27FC236}">
                <a16:creationId xmlns:a16="http://schemas.microsoft.com/office/drawing/2014/main" id="{D5D4A714-A2F9-464B-BDB6-CE12B339BB22}"/>
              </a:ext>
            </a:extLst>
          </p:cNvPr>
          <p:cNvSpPr/>
          <p:nvPr/>
        </p:nvSpPr>
        <p:spPr bwMode="auto">
          <a:xfrm>
            <a:off x="6660742" y="2627845"/>
            <a:ext cx="705922" cy="236415"/>
          </a:xfrm>
          <a:prstGeom prst="rect">
            <a:avLst/>
          </a:prstGeom>
          <a:noFill/>
          <a:ln w="57150">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矢印: U ターン 5">
            <a:extLst>
              <a:ext uri="{FF2B5EF4-FFF2-40B4-BE49-F238E27FC236}">
                <a16:creationId xmlns:a16="http://schemas.microsoft.com/office/drawing/2014/main" id="{A5916670-094E-44E9-888E-A7CB2899943E}"/>
              </a:ext>
            </a:extLst>
          </p:cNvPr>
          <p:cNvSpPr/>
          <p:nvPr/>
        </p:nvSpPr>
        <p:spPr bwMode="auto">
          <a:xfrm flipV="1">
            <a:off x="7440638" y="3618840"/>
            <a:ext cx="1761432" cy="1129479"/>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4" name="矢印: U ターン 63">
            <a:extLst>
              <a:ext uri="{FF2B5EF4-FFF2-40B4-BE49-F238E27FC236}">
                <a16:creationId xmlns:a16="http://schemas.microsoft.com/office/drawing/2014/main" id="{208772B5-7FBF-4041-A96B-501994CC401E}"/>
              </a:ext>
            </a:extLst>
          </p:cNvPr>
          <p:cNvSpPr/>
          <p:nvPr/>
        </p:nvSpPr>
        <p:spPr bwMode="auto">
          <a:xfrm flipV="1">
            <a:off x="7440638" y="3618374"/>
            <a:ext cx="4161576" cy="1129479"/>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5" name="テキスト ボックス 64">
            <a:extLst>
              <a:ext uri="{FF2B5EF4-FFF2-40B4-BE49-F238E27FC236}">
                <a16:creationId xmlns:a16="http://schemas.microsoft.com/office/drawing/2014/main" id="{360753BB-CF5D-4931-9C7B-72B80F0BC7D0}"/>
              </a:ext>
            </a:extLst>
          </p:cNvPr>
          <p:cNvSpPr txBox="1"/>
          <p:nvPr/>
        </p:nvSpPr>
        <p:spPr>
          <a:xfrm>
            <a:off x="9244661" y="1711097"/>
            <a:ext cx="1559364" cy="941386"/>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Entry:</a:t>
            </a:r>
            <a:br>
              <a:rPr lang="en-US" altLang="ja-JP" sz="2353" dirty="0">
                <a:gradFill>
                  <a:gsLst>
                    <a:gs pos="2917">
                      <a:schemeClr val="tx1"/>
                    </a:gs>
                    <a:gs pos="30000">
                      <a:schemeClr val="tx1"/>
                    </a:gs>
                  </a:gsLst>
                  <a:lin ang="5400000" scaled="0"/>
                </a:gradFill>
              </a:rPr>
            </a:br>
            <a:r>
              <a:rPr lang="en-US" altLang="ja-JP" sz="2353" dirty="0">
                <a:gradFill>
                  <a:gsLst>
                    <a:gs pos="2917">
                      <a:schemeClr val="tx1"/>
                    </a:gs>
                    <a:gs pos="30000">
                      <a:schemeClr val="tx1"/>
                    </a:gs>
                  </a:gsLst>
                  <a:lin ang="5400000" scaled="0"/>
                </a:gradFill>
              </a:rPr>
              <a:t>Location</a:t>
            </a:r>
          </a:p>
        </p:txBody>
      </p:sp>
      <p:sp>
        <p:nvSpPr>
          <p:cNvPr id="66" name="正方形/長方形 65">
            <a:extLst>
              <a:ext uri="{FF2B5EF4-FFF2-40B4-BE49-F238E27FC236}">
                <a16:creationId xmlns:a16="http://schemas.microsoft.com/office/drawing/2014/main" id="{0D2CBD6A-A9BC-4CDD-ADBE-92673CBC8D93}"/>
              </a:ext>
            </a:extLst>
          </p:cNvPr>
          <p:cNvSpPr/>
          <p:nvPr>
            <p:custDataLst>
              <p:tags r:id="rId6"/>
            </p:custDataLst>
          </p:nvPr>
        </p:nvSpPr>
        <p:spPr bwMode="auto">
          <a:xfrm>
            <a:off x="9482018" y="2660148"/>
            <a:ext cx="1084647" cy="417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568" dirty="0">
                <a:gradFill flip="none" rotWithShape="1">
                  <a:gsLst>
                    <a:gs pos="0">
                      <a:srgbClr val="FFFFFF"/>
                    </a:gs>
                    <a:gs pos="100000">
                      <a:srgbClr val="FFFFFF"/>
                    </a:gs>
                  </a:gsLst>
                  <a:lin ang="5400000" scaled="0"/>
                  <a:tileRect/>
                </a:gradFill>
                <a:latin typeface="+mn-ea"/>
                <a:cs typeface="Segoe UI" pitchFamily="34" charset="0"/>
              </a:rPr>
              <a:t>品川</a:t>
            </a:r>
          </a:p>
        </p:txBody>
      </p:sp>
      <p:sp>
        <p:nvSpPr>
          <p:cNvPr id="67" name="矢印: U ターン 66">
            <a:extLst>
              <a:ext uri="{FF2B5EF4-FFF2-40B4-BE49-F238E27FC236}">
                <a16:creationId xmlns:a16="http://schemas.microsoft.com/office/drawing/2014/main" id="{95AC4DE0-8EBE-4B31-995E-E750FF44F760}"/>
              </a:ext>
            </a:extLst>
          </p:cNvPr>
          <p:cNvSpPr/>
          <p:nvPr/>
        </p:nvSpPr>
        <p:spPr bwMode="auto">
          <a:xfrm flipV="1">
            <a:off x="7440639" y="3615674"/>
            <a:ext cx="2890909" cy="1129479"/>
          </a:xfrm>
          <a:prstGeom prst="utur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8" name="正方形/長方形 67">
            <a:extLst>
              <a:ext uri="{FF2B5EF4-FFF2-40B4-BE49-F238E27FC236}">
                <a16:creationId xmlns:a16="http://schemas.microsoft.com/office/drawing/2014/main" id="{41C1FC25-B203-45C7-B9E0-FB478A832147}"/>
              </a:ext>
            </a:extLst>
          </p:cNvPr>
          <p:cNvSpPr/>
          <p:nvPr>
            <p:custDataLst>
              <p:tags r:id="rId7"/>
            </p:custDataLst>
          </p:nvPr>
        </p:nvSpPr>
        <p:spPr bwMode="auto">
          <a:xfrm>
            <a:off x="9482018" y="3135466"/>
            <a:ext cx="1084647" cy="41783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gradFill flip="none" rotWithShape="1">
                  <a:gsLst>
                    <a:gs pos="0">
                      <a:srgbClr val="FFFFFF"/>
                    </a:gs>
                    <a:gs pos="100000">
                      <a:srgbClr val="FFFFFF"/>
                    </a:gs>
                  </a:gsLst>
                  <a:lin ang="5400000" scaled="0"/>
                  <a:tileRect/>
                </a:gradFill>
                <a:latin typeface="+mn-ea"/>
                <a:cs typeface="Segoe UI" pitchFamily="34" charset="0"/>
              </a:rPr>
              <a:t>XXX</a:t>
            </a:r>
            <a:endParaRPr lang="ja-JP" altLang="en-US" sz="1568" dirty="0">
              <a:gradFill flip="none" rotWithShape="1">
                <a:gsLst>
                  <a:gs pos="0">
                    <a:srgbClr val="FFFFFF"/>
                  </a:gs>
                  <a:gs pos="100000">
                    <a:srgbClr val="FFFFFF"/>
                  </a:gs>
                </a:gsLst>
                <a:lin ang="5400000" scaled="0"/>
                <a:tileRect/>
              </a:gradFill>
              <a:latin typeface="+mn-ea"/>
              <a:cs typeface="Segoe UI" pitchFamily="34" charset="0"/>
            </a:endParaRPr>
          </a:p>
        </p:txBody>
      </p:sp>
      <p:pic>
        <p:nvPicPr>
          <p:cNvPr id="69" name="Picture 100">
            <a:extLst>
              <a:ext uri="{FF2B5EF4-FFF2-40B4-BE49-F238E27FC236}">
                <a16:creationId xmlns:a16="http://schemas.microsoft.com/office/drawing/2014/main" id="{BF77BAAC-93EB-4B46-A082-FCE4D2283A4A}"/>
              </a:ext>
            </a:extLst>
          </p:cNvPr>
          <p:cNvPicPr>
            <a:picLocks noChangeAspect="1"/>
          </p:cNvPicPr>
          <p:nvPr/>
        </p:nvPicPr>
        <p:blipFill>
          <a:blip r:embed="rId16"/>
          <a:stretch>
            <a:fillRect/>
          </a:stretch>
        </p:blipFill>
        <p:spPr>
          <a:xfrm>
            <a:off x="3818154" y="1972986"/>
            <a:ext cx="1243981" cy="468582"/>
          </a:xfrm>
          <a:prstGeom prst="rect">
            <a:avLst/>
          </a:prstGeom>
        </p:spPr>
      </p:pic>
      <p:grpSp>
        <p:nvGrpSpPr>
          <p:cNvPr id="70" name="Group 4">
            <a:extLst>
              <a:ext uri="{FF2B5EF4-FFF2-40B4-BE49-F238E27FC236}">
                <a16:creationId xmlns:a16="http://schemas.microsoft.com/office/drawing/2014/main" id="{1793935B-75C9-4F04-95FA-4E527067E5D2}"/>
              </a:ext>
            </a:extLst>
          </p:cNvPr>
          <p:cNvGrpSpPr>
            <a:grpSpLocks noChangeAspect="1"/>
          </p:cNvGrpSpPr>
          <p:nvPr/>
        </p:nvGrpSpPr>
        <p:grpSpPr bwMode="auto">
          <a:xfrm>
            <a:off x="3377648" y="1877623"/>
            <a:ext cx="364097" cy="659310"/>
            <a:chOff x="5616" y="3080"/>
            <a:chExt cx="333" cy="603"/>
          </a:xfrm>
        </p:grpSpPr>
        <p:sp>
          <p:nvSpPr>
            <p:cNvPr id="71" name="AutoShape 3">
              <a:extLst>
                <a:ext uri="{FF2B5EF4-FFF2-40B4-BE49-F238E27FC236}">
                  <a16:creationId xmlns:a16="http://schemas.microsoft.com/office/drawing/2014/main" id="{AEB7CBB5-6570-4C0F-A2A0-D0B2C3C1C14C}"/>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5">
              <a:extLst>
                <a:ext uri="{FF2B5EF4-FFF2-40B4-BE49-F238E27FC236}">
                  <a16:creationId xmlns:a16="http://schemas.microsoft.com/office/drawing/2014/main" id="{5E3B91CC-BEE3-4524-B053-77643018C1A5}"/>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73" name="Rectangle 6">
              <a:extLst>
                <a:ext uri="{FF2B5EF4-FFF2-40B4-BE49-F238E27FC236}">
                  <a16:creationId xmlns:a16="http://schemas.microsoft.com/office/drawing/2014/main" id="{9321491D-BEE6-4FCA-8AFA-040EB01BDB87}"/>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7">
              <a:extLst>
                <a:ext uri="{FF2B5EF4-FFF2-40B4-BE49-F238E27FC236}">
                  <a16:creationId xmlns:a16="http://schemas.microsoft.com/office/drawing/2014/main" id="{3FF3757F-DA9F-43D0-BD0A-E210EF104F8F}"/>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Freeform 8">
              <a:extLst>
                <a:ext uri="{FF2B5EF4-FFF2-40B4-BE49-F238E27FC236}">
                  <a16:creationId xmlns:a16="http://schemas.microsoft.com/office/drawing/2014/main" id="{946CE25D-B035-4901-AC5D-B5489343A767}"/>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9">
              <a:extLst>
                <a:ext uri="{FF2B5EF4-FFF2-40B4-BE49-F238E27FC236}">
                  <a16:creationId xmlns:a16="http://schemas.microsoft.com/office/drawing/2014/main" id="{8A061701-AA99-4201-8BB2-6E79A70D028C}"/>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10">
              <a:extLst>
                <a:ext uri="{FF2B5EF4-FFF2-40B4-BE49-F238E27FC236}">
                  <a16:creationId xmlns:a16="http://schemas.microsoft.com/office/drawing/2014/main" id="{FE19F69B-204A-42A7-8733-EFDC3EDCDDD5}"/>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78" name="Picture 89">
            <a:extLst>
              <a:ext uri="{FF2B5EF4-FFF2-40B4-BE49-F238E27FC236}">
                <a16:creationId xmlns:a16="http://schemas.microsoft.com/office/drawing/2014/main" id="{25000476-9934-4DC0-9F43-E4CC313828C5}"/>
              </a:ext>
            </a:extLst>
          </p:cNvPr>
          <p:cNvPicPr>
            <a:picLocks noChangeAspect="1"/>
          </p:cNvPicPr>
          <p:nvPr/>
        </p:nvPicPr>
        <p:blipFill>
          <a:blip r:embed="rId17"/>
          <a:stretch>
            <a:fillRect/>
          </a:stretch>
        </p:blipFill>
        <p:spPr>
          <a:xfrm>
            <a:off x="2660588" y="1877623"/>
            <a:ext cx="640651" cy="659310"/>
          </a:xfrm>
          <a:prstGeom prst="rect">
            <a:avLst/>
          </a:prstGeom>
        </p:spPr>
      </p:pic>
      <p:grpSp>
        <p:nvGrpSpPr>
          <p:cNvPr id="79" name="Group 11">
            <a:extLst>
              <a:ext uri="{FF2B5EF4-FFF2-40B4-BE49-F238E27FC236}">
                <a16:creationId xmlns:a16="http://schemas.microsoft.com/office/drawing/2014/main" id="{B7424E3B-9F8F-4236-92D5-263E50FC0AEE}"/>
              </a:ext>
            </a:extLst>
          </p:cNvPr>
          <p:cNvGrpSpPr/>
          <p:nvPr/>
        </p:nvGrpSpPr>
        <p:grpSpPr>
          <a:xfrm>
            <a:off x="5138543" y="1930812"/>
            <a:ext cx="886865" cy="552931"/>
            <a:chOff x="6751155" y="4365461"/>
            <a:chExt cx="2350241" cy="1417802"/>
          </a:xfrm>
        </p:grpSpPr>
        <p:pic>
          <p:nvPicPr>
            <p:cNvPr id="80" name="Picture 12">
              <a:extLst>
                <a:ext uri="{FF2B5EF4-FFF2-40B4-BE49-F238E27FC236}">
                  <a16:creationId xmlns:a16="http://schemas.microsoft.com/office/drawing/2014/main" id="{D41336C5-1E38-4D57-9229-7AC758BA955D}"/>
                </a:ext>
              </a:extLst>
            </p:cNvPr>
            <p:cNvPicPr>
              <a:picLocks noChangeAspect="1"/>
            </p:cNvPicPr>
            <p:nvPr/>
          </p:nvPicPr>
          <p:blipFill>
            <a:blip r:embed="rId18"/>
            <a:stretch>
              <a:fillRect/>
            </a:stretch>
          </p:blipFill>
          <p:spPr>
            <a:xfrm>
              <a:off x="7394517" y="4411663"/>
              <a:ext cx="1706879" cy="1371600"/>
            </a:xfrm>
            <a:prstGeom prst="rect">
              <a:avLst/>
            </a:prstGeom>
          </p:spPr>
        </p:pic>
        <p:pic>
          <p:nvPicPr>
            <p:cNvPr id="81" name="Picture 13">
              <a:extLst>
                <a:ext uri="{FF2B5EF4-FFF2-40B4-BE49-F238E27FC236}">
                  <a16:creationId xmlns:a16="http://schemas.microsoft.com/office/drawing/2014/main" id="{06CF39D3-1870-4D05-8C4B-355B14FC533D}"/>
                </a:ext>
              </a:extLst>
            </p:cNvPr>
            <p:cNvPicPr>
              <a:picLocks noChangeAspect="1"/>
            </p:cNvPicPr>
            <p:nvPr/>
          </p:nvPicPr>
          <p:blipFill>
            <a:blip r:embed="rId19"/>
            <a:stretch>
              <a:fillRect/>
            </a:stretch>
          </p:blipFill>
          <p:spPr>
            <a:xfrm>
              <a:off x="6751155" y="4365461"/>
              <a:ext cx="532710" cy="1188353"/>
            </a:xfrm>
            <a:prstGeom prst="rect">
              <a:avLst/>
            </a:prstGeom>
          </p:spPr>
        </p:pic>
      </p:grpSp>
      <p:sp>
        <p:nvSpPr>
          <p:cNvPr id="82" name="正方形/長方形 81">
            <a:extLst>
              <a:ext uri="{FF2B5EF4-FFF2-40B4-BE49-F238E27FC236}">
                <a16:creationId xmlns:a16="http://schemas.microsoft.com/office/drawing/2014/main" id="{8F3B50A2-A23F-4480-A12E-F87BABDE467C}"/>
              </a:ext>
            </a:extLst>
          </p:cNvPr>
          <p:cNvSpPr/>
          <p:nvPr/>
        </p:nvSpPr>
        <p:spPr bwMode="auto">
          <a:xfrm>
            <a:off x="6240475" y="2831689"/>
            <a:ext cx="511202" cy="236415"/>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3" name="正方形/長方形 82">
            <a:extLst>
              <a:ext uri="{FF2B5EF4-FFF2-40B4-BE49-F238E27FC236}">
                <a16:creationId xmlns:a16="http://schemas.microsoft.com/office/drawing/2014/main" id="{04ACAEDF-D276-4697-A702-6B2C3716D78C}"/>
              </a:ext>
            </a:extLst>
          </p:cNvPr>
          <p:cNvSpPr/>
          <p:nvPr/>
        </p:nvSpPr>
        <p:spPr bwMode="auto">
          <a:xfrm>
            <a:off x="6731332" y="3116200"/>
            <a:ext cx="635328" cy="236415"/>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5288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250"/>
                                        <p:tgtEl>
                                          <p:spTgt spid="5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5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25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50"/>
                                        <p:tgtEl>
                                          <p:spTgt spid="4"/>
                                        </p:tgtEl>
                                      </p:cBhvr>
                                    </p:animEffect>
                                  </p:childTnLst>
                                </p:cTn>
                              </p:par>
                            </p:childTnLst>
                          </p:cTn>
                        </p:par>
                        <p:par>
                          <p:cTn id="23" fill="hold">
                            <p:stCondLst>
                              <p:cond delay="250"/>
                            </p:stCondLst>
                            <p:childTnLst>
                              <p:par>
                                <p:cTn id="24" presetID="22" presetClass="entr" presetSubtype="8"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250"/>
                                        <p:tgtEl>
                                          <p:spTgt spid="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250"/>
                                        <p:tgtEl>
                                          <p:spTgt spid="8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250"/>
                                        <p:tgtEl>
                                          <p:spTgt spid="83"/>
                                        </p:tgtEl>
                                      </p:cBhvr>
                                    </p:animEffect>
                                  </p:childTnLst>
                                </p:cTn>
                              </p:par>
                            </p:childTnLst>
                          </p:cTn>
                        </p:par>
                        <p:par>
                          <p:cTn id="42" fill="hold">
                            <p:stCondLst>
                              <p:cond delay="250"/>
                            </p:stCondLst>
                            <p:childTnLst>
                              <p:par>
                                <p:cTn id="43" presetID="22" presetClass="entr" presetSubtype="8"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wipe(left)">
                                      <p:cBhvr>
                                        <p:cTn id="45" dur="250"/>
                                        <p:tgtEl>
                                          <p:spTgt spid="67"/>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left)">
                                      <p:cBhvr>
                                        <p:cTn id="60" dur="250"/>
                                        <p:tgtEl>
                                          <p:spTgt spid="64"/>
                                        </p:tgtEl>
                                      </p:cBhvr>
                                    </p:animEffect>
                                  </p:childTnLst>
                                </p:cTn>
                              </p:par>
                            </p:childTnLst>
                          </p:cTn>
                        </p:par>
                        <p:par>
                          <p:cTn id="61" fill="hold">
                            <p:stCondLst>
                              <p:cond delay="250"/>
                            </p:stCondLst>
                            <p:childTnLst>
                              <p:par>
                                <p:cTn id="62" presetID="10" presetClass="entr" presetSubtype="0" fill="hold" grpId="0" nodeType="after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
                                        </p:tgtEl>
                                      </p:cBhvr>
                                    </p:animEffect>
                                    <p:set>
                                      <p:cBhvr>
                                        <p:cTn id="75" dur="1" fill="hold">
                                          <p:stCondLst>
                                            <p:cond delay="499"/>
                                          </p:stCondLst>
                                        </p:cTn>
                                        <p:tgtEl>
                                          <p:spTgt spid="3"/>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54"/>
                                        </p:tgtEl>
                                      </p:cBhvr>
                                    </p:animEffect>
                                    <p:set>
                                      <p:cBhvr>
                                        <p:cTn id="78" dur="1" fill="hold">
                                          <p:stCondLst>
                                            <p:cond delay="499"/>
                                          </p:stCondLst>
                                        </p:cTn>
                                        <p:tgtEl>
                                          <p:spTgt spid="54"/>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4"/>
                                        </p:tgtEl>
                                      </p:cBhvr>
                                    </p:animEffect>
                                    <p:set>
                                      <p:cBhvr>
                                        <p:cTn id="81" dur="1" fill="hold">
                                          <p:stCondLst>
                                            <p:cond delay="499"/>
                                          </p:stCondLst>
                                        </p:cTn>
                                        <p:tgtEl>
                                          <p:spTgt spid="4"/>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82"/>
                                        </p:tgtEl>
                                      </p:cBhvr>
                                    </p:animEffect>
                                    <p:set>
                                      <p:cBhvr>
                                        <p:cTn id="84" dur="1" fill="hold">
                                          <p:stCondLst>
                                            <p:cond delay="499"/>
                                          </p:stCondLst>
                                        </p:cTn>
                                        <p:tgtEl>
                                          <p:spTgt spid="82"/>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83"/>
                                        </p:tgtEl>
                                      </p:cBhvr>
                                    </p:animEffect>
                                    <p:set>
                                      <p:cBhvr>
                                        <p:cTn id="87" dur="1" fill="hold">
                                          <p:stCondLst>
                                            <p:cond delay="499"/>
                                          </p:stCondLst>
                                        </p:cTn>
                                        <p:tgtEl>
                                          <p:spTgt spid="83"/>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6"/>
                                        </p:tgtEl>
                                      </p:cBhvr>
                                    </p:animEffect>
                                    <p:set>
                                      <p:cBhvr>
                                        <p:cTn id="90" dur="1" fill="hold">
                                          <p:stCondLst>
                                            <p:cond delay="499"/>
                                          </p:stCondLst>
                                        </p:cTn>
                                        <p:tgtEl>
                                          <p:spTgt spid="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67"/>
                                        </p:tgtEl>
                                      </p:cBhvr>
                                    </p:animEffect>
                                    <p:set>
                                      <p:cBhvr>
                                        <p:cTn id="93" dur="1" fill="hold">
                                          <p:stCondLst>
                                            <p:cond delay="499"/>
                                          </p:stCondLst>
                                        </p:cTn>
                                        <p:tgtEl>
                                          <p:spTgt spid="67"/>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64"/>
                                        </p:tgtEl>
                                      </p:cBhvr>
                                    </p:animEffect>
                                    <p:set>
                                      <p:cBhvr>
                                        <p:cTn id="96"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 grpId="0" animBg="1"/>
      <p:bldP spid="3" grpId="1" animBg="1"/>
      <p:bldP spid="54" grpId="0" animBg="1"/>
      <p:bldP spid="54" grpId="1" animBg="1"/>
      <p:bldP spid="58" grpId="0"/>
      <p:bldP spid="59" grpId="0" animBg="1"/>
      <p:bldP spid="60" grpId="0"/>
      <p:bldP spid="61" grpId="0" animBg="1"/>
      <p:bldP spid="63" grpId="0" animBg="1"/>
      <p:bldP spid="57" grpId="0"/>
      <p:bldP spid="4" grpId="0" animBg="1"/>
      <p:bldP spid="4" grpId="1" animBg="1"/>
      <p:bldP spid="6" grpId="0" animBg="1"/>
      <p:bldP spid="6" grpId="1" animBg="1"/>
      <p:bldP spid="64" grpId="0" animBg="1"/>
      <p:bldP spid="64" grpId="1" animBg="1"/>
      <p:bldP spid="65" grpId="0"/>
      <p:bldP spid="66" grpId="0" animBg="1"/>
      <p:bldP spid="67" grpId="0" animBg="1"/>
      <p:bldP spid="67" grpId="1" animBg="1"/>
      <p:bldP spid="68" grpId="0" animBg="1"/>
      <p:bldP spid="82" grpId="0" animBg="1"/>
      <p:bldP spid="82" grpId="1" animBg="1"/>
      <p:bldP spid="83" grpId="0" animBg="1"/>
      <p:bldP spid="8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998599" y="4156788"/>
            <a:ext cx="3145690" cy="871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511824" y="4364537"/>
            <a:ext cx="3145690" cy="456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328248" y="3949038"/>
            <a:ext cx="3145690" cy="1287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4771809" y="2204864"/>
            <a:ext cx="2625720" cy="369332"/>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386825" y="2204864"/>
            <a:ext cx="2369239" cy="369332"/>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691627" y="2204864"/>
            <a:ext cx="2418932" cy="369332"/>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080520" y="2924311"/>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593745" y="2924311"/>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10169" y="2862756"/>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 name="タイトル 6">
            <a:extLst>
              <a:ext uri="{FF2B5EF4-FFF2-40B4-BE49-F238E27FC236}">
                <a16:creationId xmlns:a16="http://schemas.microsoft.com/office/drawing/2014/main" id="{CC2DA80A-3F0C-4F37-B119-AE0A72DE7428}"/>
              </a:ext>
            </a:extLst>
          </p:cNvPr>
          <p:cNvSpPr>
            <a:spLocks noGrp="1"/>
          </p:cNvSpPr>
          <p:nvPr>
            <p:ph type="title"/>
          </p:nvPr>
        </p:nvSpPr>
        <p:spPr/>
        <p:txBody>
          <a:bodyPr/>
          <a:lstStyle/>
          <a:p>
            <a:r>
              <a:rPr kumimoji="1" lang="en-US" altLang="ja-JP" dirty="0"/>
              <a:t>Azure AI</a:t>
            </a:r>
            <a:endParaRPr kumimoji="1" lang="ja-JP" altLang="en-US" dirty="0"/>
          </a:p>
        </p:txBody>
      </p:sp>
      <p:sp>
        <p:nvSpPr>
          <p:cNvPr id="2" name="正方形/長方形 1">
            <a:extLst>
              <a:ext uri="{FF2B5EF4-FFF2-40B4-BE49-F238E27FC236}">
                <a16:creationId xmlns:a16="http://schemas.microsoft.com/office/drawing/2014/main" id="{4A91FAAD-D676-4B50-BBCE-7EC836BF568A}"/>
              </a:ext>
            </a:extLst>
          </p:cNvPr>
          <p:cNvSpPr/>
          <p:nvPr/>
        </p:nvSpPr>
        <p:spPr bwMode="auto">
          <a:xfrm>
            <a:off x="8264751" y="2060848"/>
            <a:ext cx="3194590" cy="3384376"/>
          </a:xfrm>
          <a:prstGeom prst="rect">
            <a:avLst/>
          </a:prstGeom>
          <a:noFill/>
          <a:ln w="28575">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166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0878-9F33-43BC-9991-FE3731EDBC00}"/>
              </a:ext>
            </a:extLst>
          </p:cNvPr>
          <p:cNvSpPr>
            <a:spLocks noGrp="1"/>
          </p:cNvSpPr>
          <p:nvPr>
            <p:ph type="title"/>
          </p:nvPr>
        </p:nvSpPr>
        <p:spPr/>
        <p:txBody>
          <a:bodyPr/>
          <a:lstStyle/>
          <a:p>
            <a:r>
              <a:rPr lang="ja-JP" altLang="en-US" dirty="0"/>
              <a:t>機械学習の作業</a:t>
            </a:r>
            <a:endParaRPr lang="en-US" dirty="0"/>
          </a:p>
        </p:txBody>
      </p:sp>
      <p:sp>
        <p:nvSpPr>
          <p:cNvPr id="9" name="Oval 8">
            <a:extLst>
              <a:ext uri="{FF2B5EF4-FFF2-40B4-BE49-F238E27FC236}">
                <a16:creationId xmlns:a16="http://schemas.microsoft.com/office/drawing/2014/main" id="{1AD47732-8750-4595-A10A-A75A795D60FB}"/>
              </a:ext>
            </a:extLst>
          </p:cNvPr>
          <p:cNvSpPr/>
          <p:nvPr/>
        </p:nvSpPr>
        <p:spPr bwMode="auto">
          <a:xfrm>
            <a:off x="2171159" y="1494470"/>
            <a:ext cx="3719116" cy="3618294"/>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10" name="Oval 9">
            <a:extLst>
              <a:ext uri="{FF2B5EF4-FFF2-40B4-BE49-F238E27FC236}">
                <a16:creationId xmlns:a16="http://schemas.microsoft.com/office/drawing/2014/main" id="{D2F70CD4-6302-4E4D-AF68-36DE6421D590}"/>
              </a:ext>
            </a:extLst>
          </p:cNvPr>
          <p:cNvSpPr/>
          <p:nvPr/>
        </p:nvSpPr>
        <p:spPr bwMode="auto">
          <a:xfrm>
            <a:off x="3748061" y="127819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2" name="Rectangle 2">
            <a:extLst>
              <a:ext uri="{FF2B5EF4-FFF2-40B4-BE49-F238E27FC236}">
                <a16:creationId xmlns:a16="http://schemas.microsoft.com/office/drawing/2014/main" id="{C4FAE54B-6329-4DFA-AA0F-7FB0892FCE2E}"/>
              </a:ext>
            </a:extLst>
          </p:cNvPr>
          <p:cNvSpPr txBox="1">
            <a:spLocks noChangeArrowheads="1"/>
          </p:cNvSpPr>
          <p:nvPr/>
        </p:nvSpPr>
        <p:spPr bwMode="auto">
          <a:xfrm>
            <a:off x="2708367" y="958309"/>
            <a:ext cx="2310688" cy="39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1. </a:t>
            </a:r>
            <a:r>
              <a:rPr lang="ja-JP" altLang="en-US" sz="2000" kern="0" dirty="0">
                <a:solidFill>
                  <a:srgbClr val="080808"/>
                </a:solidFill>
                <a:latin typeface="+mn-lt"/>
              </a:rPr>
              <a:t>課題の特定</a:t>
            </a:r>
            <a:endParaRPr lang="en-US" altLang="en-US" sz="2000" kern="0" dirty="0">
              <a:solidFill>
                <a:srgbClr val="080808"/>
              </a:solidFill>
              <a:latin typeface="+mn-lt"/>
            </a:endParaRPr>
          </a:p>
        </p:txBody>
      </p:sp>
      <p:sp>
        <p:nvSpPr>
          <p:cNvPr id="13" name="Oval 12">
            <a:extLst>
              <a:ext uri="{FF2B5EF4-FFF2-40B4-BE49-F238E27FC236}">
                <a16:creationId xmlns:a16="http://schemas.microsoft.com/office/drawing/2014/main" id="{EFB807CF-C8AD-40E2-8CAF-9AE7C749BD5E}"/>
              </a:ext>
            </a:extLst>
          </p:cNvPr>
          <p:cNvSpPr/>
          <p:nvPr/>
        </p:nvSpPr>
        <p:spPr bwMode="auto">
          <a:xfrm>
            <a:off x="5267576" y="2055056"/>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5" name="Rectangle 2">
            <a:extLst>
              <a:ext uri="{FF2B5EF4-FFF2-40B4-BE49-F238E27FC236}">
                <a16:creationId xmlns:a16="http://schemas.microsoft.com/office/drawing/2014/main" id="{455DA254-5D82-48A4-8B8F-05534EA7622D}"/>
              </a:ext>
            </a:extLst>
          </p:cNvPr>
          <p:cNvSpPr txBox="1">
            <a:spLocks noChangeArrowheads="1"/>
          </p:cNvSpPr>
          <p:nvPr/>
        </p:nvSpPr>
        <p:spPr bwMode="auto">
          <a:xfrm>
            <a:off x="5581429" y="1671424"/>
            <a:ext cx="2900062" cy="46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2. </a:t>
            </a:r>
            <a:r>
              <a:rPr lang="ja-JP" altLang="en-US" sz="2000" kern="0" dirty="0">
                <a:solidFill>
                  <a:srgbClr val="080808"/>
                </a:solidFill>
                <a:latin typeface="+mn-lt"/>
              </a:rPr>
              <a:t>データの取得と加工</a:t>
            </a:r>
            <a:endParaRPr lang="en-US" altLang="en-US" sz="2000" kern="0" dirty="0">
              <a:solidFill>
                <a:srgbClr val="080808"/>
              </a:solidFill>
              <a:latin typeface="+mn-lt"/>
            </a:endParaRPr>
          </a:p>
        </p:txBody>
      </p:sp>
      <p:sp>
        <p:nvSpPr>
          <p:cNvPr id="18" name="Oval 17">
            <a:extLst>
              <a:ext uri="{FF2B5EF4-FFF2-40B4-BE49-F238E27FC236}">
                <a16:creationId xmlns:a16="http://schemas.microsoft.com/office/drawing/2014/main" id="{111DC8D6-ACED-4D8C-850D-94F49BA7E9E0}"/>
              </a:ext>
            </a:extLst>
          </p:cNvPr>
          <p:cNvSpPr/>
          <p:nvPr/>
        </p:nvSpPr>
        <p:spPr bwMode="auto">
          <a:xfrm>
            <a:off x="5630941" y="321056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 name="Rectangle 2">
            <a:extLst>
              <a:ext uri="{FF2B5EF4-FFF2-40B4-BE49-F238E27FC236}">
                <a16:creationId xmlns:a16="http://schemas.microsoft.com/office/drawing/2014/main" id="{177B8049-D667-4BDD-B3FC-EDE680EAA165}"/>
              </a:ext>
            </a:extLst>
          </p:cNvPr>
          <p:cNvSpPr txBox="1">
            <a:spLocks noChangeArrowheads="1"/>
          </p:cNvSpPr>
          <p:nvPr/>
        </p:nvSpPr>
        <p:spPr bwMode="auto">
          <a:xfrm>
            <a:off x="6096000" y="2815594"/>
            <a:ext cx="3388249" cy="47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2000" kern="0" dirty="0">
                <a:solidFill>
                  <a:srgbClr val="080808"/>
                </a:solidFill>
                <a:latin typeface="+mn-lt"/>
              </a:rPr>
              <a:t>3. </a:t>
            </a:r>
            <a:r>
              <a:rPr lang="ja-JP" altLang="en-US" sz="2000" kern="0" dirty="0">
                <a:solidFill>
                  <a:srgbClr val="080808"/>
                </a:solidFill>
                <a:latin typeface="+mn-lt"/>
              </a:rPr>
              <a:t>モデルの設計</a:t>
            </a:r>
            <a:endParaRPr lang="en-US" altLang="en-US" sz="2000" kern="0" dirty="0">
              <a:solidFill>
                <a:srgbClr val="080808"/>
              </a:solidFill>
              <a:latin typeface="+mn-lt"/>
            </a:endParaRPr>
          </a:p>
        </p:txBody>
      </p:sp>
      <p:sp>
        <p:nvSpPr>
          <p:cNvPr id="23" name="Rectangle 2">
            <a:extLst>
              <a:ext uri="{FF2B5EF4-FFF2-40B4-BE49-F238E27FC236}">
                <a16:creationId xmlns:a16="http://schemas.microsoft.com/office/drawing/2014/main" id="{51701762-4AB9-4517-88BB-A0193EFA9AAE}"/>
              </a:ext>
            </a:extLst>
          </p:cNvPr>
          <p:cNvSpPr txBox="1">
            <a:spLocks noChangeArrowheads="1"/>
          </p:cNvSpPr>
          <p:nvPr/>
        </p:nvSpPr>
        <p:spPr bwMode="auto">
          <a:xfrm>
            <a:off x="3778079" y="3931394"/>
            <a:ext cx="1687371" cy="34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4. </a:t>
            </a:r>
            <a:r>
              <a:rPr lang="ja-JP" altLang="en-US" sz="2000" kern="0" dirty="0">
                <a:solidFill>
                  <a:srgbClr val="080808"/>
                </a:solidFill>
                <a:latin typeface="+mn-lt"/>
              </a:rPr>
              <a:t>モデルの学習</a:t>
            </a:r>
            <a:endParaRPr lang="en-US" altLang="en-US" sz="2000" kern="0" dirty="0">
              <a:solidFill>
                <a:srgbClr val="080808"/>
              </a:solidFill>
              <a:latin typeface="+mn-lt"/>
            </a:endParaRPr>
          </a:p>
        </p:txBody>
      </p:sp>
      <p:sp>
        <p:nvSpPr>
          <p:cNvPr id="24" name="Oval 23">
            <a:extLst>
              <a:ext uri="{FF2B5EF4-FFF2-40B4-BE49-F238E27FC236}">
                <a16:creationId xmlns:a16="http://schemas.microsoft.com/office/drawing/2014/main" id="{EA10D7F7-D604-4D5A-A409-5FC7CCA51126}"/>
              </a:ext>
            </a:extLst>
          </p:cNvPr>
          <p:cNvSpPr/>
          <p:nvPr/>
        </p:nvSpPr>
        <p:spPr bwMode="auto">
          <a:xfrm>
            <a:off x="2310061" y="418578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6" name="Rectangle 2">
            <a:extLst>
              <a:ext uri="{FF2B5EF4-FFF2-40B4-BE49-F238E27FC236}">
                <a16:creationId xmlns:a16="http://schemas.microsoft.com/office/drawing/2014/main" id="{F3B6401A-767E-4485-92FA-251164D326F3}"/>
              </a:ext>
            </a:extLst>
          </p:cNvPr>
          <p:cNvSpPr txBox="1">
            <a:spLocks noChangeArrowheads="1"/>
          </p:cNvSpPr>
          <p:nvPr/>
        </p:nvSpPr>
        <p:spPr bwMode="auto">
          <a:xfrm>
            <a:off x="472190" y="3935485"/>
            <a:ext cx="1768420" cy="75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5. </a:t>
            </a:r>
            <a:r>
              <a:rPr lang="ja-JP" altLang="en-US" sz="2000" kern="0" dirty="0">
                <a:solidFill>
                  <a:srgbClr val="080808"/>
                </a:solidFill>
                <a:latin typeface="+mn-lt"/>
              </a:rPr>
              <a:t>モデルの</a:t>
            </a:r>
            <a:br>
              <a:rPr lang="en-US" altLang="ja-JP" sz="2000" kern="0" dirty="0">
                <a:solidFill>
                  <a:srgbClr val="080808"/>
                </a:solidFill>
                <a:latin typeface="+mn-lt"/>
              </a:rPr>
            </a:br>
            <a:r>
              <a:rPr lang="ja-JP" altLang="en-US" sz="2000" kern="0" dirty="0">
                <a:solidFill>
                  <a:srgbClr val="080808"/>
                </a:solidFill>
                <a:latin typeface="+mn-lt"/>
              </a:rPr>
              <a:t>テストと評価</a:t>
            </a:r>
            <a:endParaRPr lang="en-US" altLang="en-US" sz="2000" kern="0" dirty="0">
              <a:solidFill>
                <a:srgbClr val="080808"/>
              </a:solidFill>
              <a:latin typeface="+mn-lt"/>
            </a:endParaRPr>
          </a:p>
        </p:txBody>
      </p:sp>
      <p:sp>
        <p:nvSpPr>
          <p:cNvPr id="27" name="Oval 26">
            <a:extLst>
              <a:ext uri="{FF2B5EF4-FFF2-40B4-BE49-F238E27FC236}">
                <a16:creationId xmlns:a16="http://schemas.microsoft.com/office/drawing/2014/main" id="{2C871665-2DEA-42CF-8A86-36B81E27D8B1}"/>
              </a:ext>
            </a:extLst>
          </p:cNvPr>
          <p:cNvSpPr/>
          <p:nvPr/>
        </p:nvSpPr>
        <p:spPr bwMode="auto">
          <a:xfrm>
            <a:off x="4861734" y="4376637"/>
            <a:ext cx="2108263" cy="2024163"/>
          </a:xfrm>
          <a:prstGeom prst="ellipse">
            <a:avLst/>
          </a:prstGeom>
          <a:no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cs typeface="ヒラギノ角ゴ ProN W3" charset="0"/>
              <a:sym typeface="Gill Sans" charset="0"/>
            </a:endParaRPr>
          </a:p>
        </p:txBody>
      </p:sp>
      <p:sp>
        <p:nvSpPr>
          <p:cNvPr id="21" name="Oval 20">
            <a:extLst>
              <a:ext uri="{FF2B5EF4-FFF2-40B4-BE49-F238E27FC236}">
                <a16:creationId xmlns:a16="http://schemas.microsoft.com/office/drawing/2014/main" id="{8DBC1981-A4AA-4668-9A29-4E680C703946}"/>
              </a:ext>
            </a:extLst>
          </p:cNvPr>
          <p:cNvSpPr/>
          <p:nvPr/>
        </p:nvSpPr>
        <p:spPr bwMode="auto">
          <a:xfrm>
            <a:off x="4943818" y="4311577"/>
            <a:ext cx="565312" cy="565312"/>
          </a:xfrm>
          <a:prstGeom prst="ellipse">
            <a:avLst/>
          </a:prstGeom>
          <a:solidFill>
            <a:schemeClr val="bg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28" name="Rectangle 2">
            <a:extLst>
              <a:ext uri="{FF2B5EF4-FFF2-40B4-BE49-F238E27FC236}">
                <a16:creationId xmlns:a16="http://schemas.microsoft.com/office/drawing/2014/main" id="{FCF9731F-7DB5-4F48-988F-36E34CD39C4C}"/>
              </a:ext>
            </a:extLst>
          </p:cNvPr>
          <p:cNvSpPr txBox="1">
            <a:spLocks noChangeArrowheads="1"/>
          </p:cNvSpPr>
          <p:nvPr/>
        </p:nvSpPr>
        <p:spPr bwMode="auto">
          <a:xfrm>
            <a:off x="6508637" y="4172606"/>
            <a:ext cx="1087605" cy="30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a. </a:t>
            </a:r>
            <a:r>
              <a:rPr lang="ja-JP" altLang="en-US" sz="1600" kern="0" dirty="0">
                <a:solidFill>
                  <a:srgbClr val="080808"/>
                </a:solidFill>
                <a:latin typeface="+mn-lt"/>
              </a:rPr>
              <a:t>初期化</a:t>
            </a:r>
            <a:endParaRPr lang="en-US" altLang="en-US" sz="1600" kern="0" dirty="0">
              <a:solidFill>
                <a:srgbClr val="080808"/>
              </a:solidFill>
              <a:latin typeface="+mn-lt"/>
            </a:endParaRPr>
          </a:p>
        </p:txBody>
      </p:sp>
      <p:sp>
        <p:nvSpPr>
          <p:cNvPr id="29" name="Rectangle 2">
            <a:extLst>
              <a:ext uri="{FF2B5EF4-FFF2-40B4-BE49-F238E27FC236}">
                <a16:creationId xmlns:a16="http://schemas.microsoft.com/office/drawing/2014/main" id="{9FBBEC4F-EE91-4F61-A5D3-6D2A374096E6}"/>
              </a:ext>
            </a:extLst>
          </p:cNvPr>
          <p:cNvSpPr txBox="1">
            <a:spLocks noChangeArrowheads="1"/>
          </p:cNvSpPr>
          <p:nvPr/>
        </p:nvSpPr>
        <p:spPr bwMode="auto">
          <a:xfrm>
            <a:off x="7048358" y="5212114"/>
            <a:ext cx="3252849"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b. </a:t>
            </a:r>
            <a:r>
              <a:rPr lang="ja-JP" altLang="en-US" sz="1600" kern="0" dirty="0">
                <a:solidFill>
                  <a:srgbClr val="080808"/>
                </a:solidFill>
                <a:latin typeface="+mn-lt"/>
              </a:rPr>
              <a:t>データセットからミニバッチデータ取得</a:t>
            </a:r>
            <a:endParaRPr lang="en-US" altLang="en-US" sz="1600" kern="0" dirty="0">
              <a:solidFill>
                <a:srgbClr val="080808"/>
              </a:solidFill>
              <a:latin typeface="+mn-lt"/>
            </a:endParaRPr>
          </a:p>
        </p:txBody>
      </p:sp>
      <p:sp>
        <p:nvSpPr>
          <p:cNvPr id="30" name="Rectangle 2">
            <a:extLst>
              <a:ext uri="{FF2B5EF4-FFF2-40B4-BE49-F238E27FC236}">
                <a16:creationId xmlns:a16="http://schemas.microsoft.com/office/drawing/2014/main" id="{722E05B3-3BB4-4A04-AE6C-8ECE143F63C2}"/>
              </a:ext>
            </a:extLst>
          </p:cNvPr>
          <p:cNvSpPr txBox="1">
            <a:spLocks noChangeArrowheads="1"/>
          </p:cNvSpPr>
          <p:nvPr/>
        </p:nvSpPr>
        <p:spPr bwMode="auto">
          <a:xfrm>
            <a:off x="6818290" y="6049191"/>
            <a:ext cx="2665959" cy="3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kern="0" dirty="0">
                <a:solidFill>
                  <a:srgbClr val="080808"/>
                </a:solidFill>
                <a:latin typeface="+mn-lt"/>
              </a:rPr>
              <a:t>c.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を計算</a:t>
            </a:r>
            <a:endParaRPr lang="en-US" altLang="en-US" sz="1600" kern="0" dirty="0">
              <a:solidFill>
                <a:srgbClr val="080808"/>
              </a:solidFill>
              <a:latin typeface="+mn-lt"/>
            </a:endParaRPr>
          </a:p>
        </p:txBody>
      </p:sp>
      <p:sp>
        <p:nvSpPr>
          <p:cNvPr id="31" name="Rectangle 2">
            <a:extLst>
              <a:ext uri="{FF2B5EF4-FFF2-40B4-BE49-F238E27FC236}">
                <a16:creationId xmlns:a16="http://schemas.microsoft.com/office/drawing/2014/main" id="{778816F9-C875-4737-9BF6-519E7906A9DF}"/>
              </a:ext>
            </a:extLst>
          </p:cNvPr>
          <p:cNvSpPr txBox="1">
            <a:spLocks noChangeArrowheads="1"/>
          </p:cNvSpPr>
          <p:nvPr/>
        </p:nvSpPr>
        <p:spPr bwMode="auto">
          <a:xfrm>
            <a:off x="2429065" y="6067846"/>
            <a:ext cx="2707021" cy="38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d. </a:t>
            </a:r>
            <a:r>
              <a:rPr lang="ja-JP" altLang="en-US" sz="1600" kern="0" dirty="0">
                <a:solidFill>
                  <a:srgbClr val="080808"/>
                </a:solidFill>
                <a:latin typeface="+mn-lt"/>
              </a:rPr>
              <a:t>最適化</a:t>
            </a:r>
            <a:r>
              <a:rPr lang="en-US" altLang="en-US" sz="1600" kern="0" dirty="0">
                <a:solidFill>
                  <a:srgbClr val="080808"/>
                </a:solidFill>
                <a:latin typeface="+mn-lt"/>
              </a:rPr>
              <a:t>: </a:t>
            </a:r>
            <a:r>
              <a:rPr lang="ja-JP" altLang="en-US" sz="1600" kern="0" dirty="0">
                <a:solidFill>
                  <a:srgbClr val="080808"/>
                </a:solidFill>
                <a:latin typeface="+mn-lt"/>
              </a:rPr>
              <a:t>損失</a:t>
            </a:r>
            <a:r>
              <a:rPr lang="en-US" altLang="ja-JP" sz="1600" kern="0" dirty="0">
                <a:solidFill>
                  <a:srgbClr val="080808"/>
                </a:solidFill>
                <a:latin typeface="+mn-lt"/>
              </a:rPr>
              <a:t>(</a:t>
            </a:r>
            <a:r>
              <a:rPr lang="ja-JP" altLang="en-US" sz="1600" kern="0" dirty="0">
                <a:solidFill>
                  <a:srgbClr val="080808"/>
                </a:solidFill>
                <a:latin typeface="+mn-lt"/>
              </a:rPr>
              <a:t>差分</a:t>
            </a:r>
            <a:r>
              <a:rPr lang="en-US" altLang="ja-JP" sz="1600" kern="0" dirty="0">
                <a:solidFill>
                  <a:srgbClr val="080808"/>
                </a:solidFill>
                <a:latin typeface="+mn-lt"/>
              </a:rPr>
              <a:t>)</a:t>
            </a:r>
            <a:r>
              <a:rPr lang="ja-JP" altLang="en-US" sz="1600" kern="0" dirty="0">
                <a:solidFill>
                  <a:srgbClr val="080808"/>
                </a:solidFill>
                <a:latin typeface="+mn-lt"/>
              </a:rPr>
              <a:t>の最小化</a:t>
            </a:r>
            <a:endParaRPr lang="en-US" altLang="en-US" sz="1600" kern="0" dirty="0">
              <a:solidFill>
                <a:srgbClr val="080808"/>
              </a:solidFill>
              <a:latin typeface="+mn-lt"/>
            </a:endParaRPr>
          </a:p>
        </p:txBody>
      </p:sp>
      <p:sp>
        <p:nvSpPr>
          <p:cNvPr id="32" name="Rectangle 2">
            <a:extLst>
              <a:ext uri="{FF2B5EF4-FFF2-40B4-BE49-F238E27FC236}">
                <a16:creationId xmlns:a16="http://schemas.microsoft.com/office/drawing/2014/main" id="{175ECB91-0160-43D3-B7B6-759E5D85ADA4}"/>
              </a:ext>
            </a:extLst>
          </p:cNvPr>
          <p:cNvSpPr txBox="1">
            <a:spLocks noChangeArrowheads="1"/>
          </p:cNvSpPr>
          <p:nvPr/>
        </p:nvSpPr>
        <p:spPr bwMode="auto">
          <a:xfrm>
            <a:off x="2803464" y="5402092"/>
            <a:ext cx="1949230" cy="35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1600" kern="0" dirty="0">
                <a:solidFill>
                  <a:srgbClr val="080808"/>
                </a:solidFill>
                <a:latin typeface="+mn-lt"/>
              </a:rPr>
              <a:t>e. </a:t>
            </a:r>
            <a:r>
              <a:rPr lang="ja-JP" altLang="en-US" sz="1600" kern="0" dirty="0">
                <a:solidFill>
                  <a:srgbClr val="080808"/>
                </a:solidFill>
                <a:latin typeface="+mn-lt"/>
              </a:rPr>
              <a:t>重みづけの更新</a:t>
            </a:r>
            <a:endParaRPr lang="en-US" altLang="en-US" sz="1600" kern="0" dirty="0">
              <a:solidFill>
                <a:srgbClr val="080808"/>
              </a:solidFill>
              <a:latin typeface="+mn-lt"/>
            </a:endParaRPr>
          </a:p>
        </p:txBody>
      </p:sp>
      <p:sp>
        <p:nvSpPr>
          <p:cNvPr id="35" name="Rectangle 2">
            <a:extLst>
              <a:ext uri="{FF2B5EF4-FFF2-40B4-BE49-F238E27FC236}">
                <a16:creationId xmlns:a16="http://schemas.microsoft.com/office/drawing/2014/main" id="{366330BB-1F97-4D56-A5E0-3DC04E45A350}"/>
              </a:ext>
            </a:extLst>
          </p:cNvPr>
          <p:cNvSpPr txBox="1">
            <a:spLocks noChangeArrowheads="1"/>
          </p:cNvSpPr>
          <p:nvPr/>
        </p:nvSpPr>
        <p:spPr bwMode="auto">
          <a:xfrm>
            <a:off x="7036983" y="4391278"/>
            <a:ext cx="1236827" cy="30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defTabSz="914367" eaLnBrk="1" hangingPunct="1">
              <a:spcBef>
                <a:spcPts val="2059"/>
              </a:spcBef>
              <a:buNone/>
            </a:pPr>
            <a:r>
              <a:rPr lang="en-US" altLang="en-US" sz="1600" i="1" kern="0">
                <a:solidFill>
                  <a:srgbClr val="080808"/>
                </a:solidFill>
                <a:latin typeface="+mn-lt"/>
              </a:rPr>
              <a:t>y =</a:t>
            </a:r>
            <a:r>
              <a:rPr lang="en-US" altLang="en-US" sz="1600" b="1" i="1" kern="0" err="1">
                <a:solidFill>
                  <a:srgbClr val="0078D4"/>
                </a:solidFill>
                <a:latin typeface="+mn-lt"/>
              </a:rPr>
              <a:t>W</a:t>
            </a:r>
            <a:r>
              <a:rPr lang="en-US" altLang="en-US" sz="1600" i="1" kern="0" err="1">
                <a:solidFill>
                  <a:srgbClr val="080808"/>
                </a:solidFill>
                <a:latin typeface="+mn-lt"/>
              </a:rPr>
              <a:t>x</a:t>
            </a:r>
            <a:r>
              <a:rPr lang="en-US" altLang="en-US" sz="1600" i="1" kern="0">
                <a:solidFill>
                  <a:srgbClr val="080808"/>
                </a:solidFill>
                <a:latin typeface="+mn-lt"/>
              </a:rPr>
              <a:t> + b</a:t>
            </a:r>
          </a:p>
        </p:txBody>
      </p:sp>
      <p:sp>
        <p:nvSpPr>
          <p:cNvPr id="36" name="Rectangle 2">
            <a:extLst>
              <a:ext uri="{FF2B5EF4-FFF2-40B4-BE49-F238E27FC236}">
                <a16:creationId xmlns:a16="http://schemas.microsoft.com/office/drawing/2014/main" id="{92987C66-424C-46E6-92D7-9F6E5319D08C}"/>
              </a:ext>
            </a:extLst>
          </p:cNvPr>
          <p:cNvSpPr txBox="1">
            <a:spLocks noChangeArrowheads="1"/>
          </p:cNvSpPr>
          <p:nvPr/>
        </p:nvSpPr>
        <p:spPr bwMode="auto">
          <a:xfrm>
            <a:off x="7048358" y="6284714"/>
            <a:ext cx="3045207" cy="24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buNone/>
            </a:pPr>
            <a:r>
              <a:rPr lang="en-US" altLang="en-US" sz="1600" i="1" kern="0">
                <a:solidFill>
                  <a:srgbClr val="080808"/>
                </a:solidFill>
                <a:latin typeface="+mn-lt"/>
              </a:rPr>
              <a:t>loss = |desired – actual outcome|</a:t>
            </a:r>
          </a:p>
        </p:txBody>
      </p:sp>
      <p:sp>
        <p:nvSpPr>
          <p:cNvPr id="37" name="Rectangle 2">
            <a:extLst>
              <a:ext uri="{FF2B5EF4-FFF2-40B4-BE49-F238E27FC236}">
                <a16:creationId xmlns:a16="http://schemas.microsoft.com/office/drawing/2014/main" id="{3A571C8C-AE4E-4044-9452-7A2214746EA1}"/>
              </a:ext>
            </a:extLst>
          </p:cNvPr>
          <p:cNvSpPr txBox="1">
            <a:spLocks noChangeArrowheads="1"/>
          </p:cNvSpPr>
          <p:nvPr/>
        </p:nvSpPr>
        <p:spPr bwMode="auto">
          <a:xfrm>
            <a:off x="4861734" y="6323267"/>
            <a:ext cx="256250" cy="30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eaLnBrk="1" hangingPunct="1">
              <a:spcBef>
                <a:spcPts val="2059"/>
              </a:spcBef>
              <a:buNone/>
            </a:pPr>
            <a:r>
              <a:rPr lang="el-GR" sz="1600">
                <a:solidFill>
                  <a:schemeClr val="tx1"/>
                </a:solidFill>
                <a:latin typeface="+mn-lt"/>
              </a:rPr>
              <a:t>δ</a:t>
            </a:r>
            <a:endParaRPr lang="en-US" altLang="en-US" sz="1600" i="1" kern="0">
              <a:solidFill>
                <a:schemeClr val="tx1"/>
              </a:solidFill>
              <a:latin typeface="+mn-lt"/>
            </a:endParaRPr>
          </a:p>
        </p:txBody>
      </p:sp>
      <p:sp>
        <p:nvSpPr>
          <p:cNvPr id="38" name="Oval 37">
            <a:extLst>
              <a:ext uri="{FF2B5EF4-FFF2-40B4-BE49-F238E27FC236}">
                <a16:creationId xmlns:a16="http://schemas.microsoft.com/office/drawing/2014/main" id="{EF8E7C47-ED3D-4862-9D61-F7515138A633}"/>
              </a:ext>
            </a:extLst>
          </p:cNvPr>
          <p:cNvSpPr/>
          <p:nvPr/>
        </p:nvSpPr>
        <p:spPr bwMode="auto">
          <a:xfrm>
            <a:off x="2027405" y="231959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0" name="Rectangle 2">
            <a:extLst>
              <a:ext uri="{FF2B5EF4-FFF2-40B4-BE49-F238E27FC236}">
                <a16:creationId xmlns:a16="http://schemas.microsoft.com/office/drawing/2014/main" id="{E6904C13-044A-49DC-9868-A9D12D0A68DF}"/>
              </a:ext>
            </a:extLst>
          </p:cNvPr>
          <p:cNvSpPr txBox="1">
            <a:spLocks noChangeArrowheads="1"/>
          </p:cNvSpPr>
          <p:nvPr/>
        </p:nvSpPr>
        <p:spPr bwMode="auto">
          <a:xfrm>
            <a:off x="472190" y="1978859"/>
            <a:ext cx="1674994" cy="401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r" defTabSz="914367" eaLnBrk="1" hangingPunct="1">
              <a:spcBef>
                <a:spcPts val="2059"/>
              </a:spcBef>
              <a:buNone/>
            </a:pPr>
            <a:r>
              <a:rPr lang="en-US" altLang="en-US" sz="2000" kern="0" dirty="0">
                <a:solidFill>
                  <a:srgbClr val="080808"/>
                </a:solidFill>
                <a:latin typeface="+mn-lt"/>
              </a:rPr>
              <a:t>6. </a:t>
            </a:r>
            <a:r>
              <a:rPr lang="ja-JP" altLang="en-US" sz="2000" kern="0" dirty="0">
                <a:solidFill>
                  <a:srgbClr val="080808"/>
                </a:solidFill>
                <a:latin typeface="+mn-lt"/>
              </a:rPr>
              <a:t>展開と推論</a:t>
            </a:r>
            <a:endParaRPr lang="en-US" altLang="en-US" sz="2000" kern="0" dirty="0">
              <a:solidFill>
                <a:srgbClr val="080808"/>
              </a:solidFill>
              <a:latin typeface="+mn-lt"/>
            </a:endParaRPr>
          </a:p>
        </p:txBody>
      </p:sp>
      <p:sp>
        <p:nvSpPr>
          <p:cNvPr id="41" name="Oval 40">
            <a:extLst>
              <a:ext uri="{FF2B5EF4-FFF2-40B4-BE49-F238E27FC236}">
                <a16:creationId xmlns:a16="http://schemas.microsoft.com/office/drawing/2014/main" id="{3F9FFA23-DBA9-4DD5-91F5-5DC9439570E0}"/>
              </a:ext>
            </a:extLst>
          </p:cNvPr>
          <p:cNvSpPr/>
          <p:nvPr/>
        </p:nvSpPr>
        <p:spPr bwMode="auto">
          <a:xfrm flipH="1" flipV="1">
            <a:off x="6259106" y="440602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2" name="Oval 41">
            <a:extLst>
              <a:ext uri="{FF2B5EF4-FFF2-40B4-BE49-F238E27FC236}">
                <a16:creationId xmlns:a16="http://schemas.microsoft.com/office/drawing/2014/main" id="{35FCFA05-106F-401E-8993-CF40D7A5C303}"/>
              </a:ext>
            </a:extLst>
          </p:cNvPr>
          <p:cNvSpPr/>
          <p:nvPr/>
        </p:nvSpPr>
        <p:spPr bwMode="auto">
          <a:xfrm flipH="1" flipV="1">
            <a:off x="6910594" y="5300243"/>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3" name="Oval 42">
            <a:extLst>
              <a:ext uri="{FF2B5EF4-FFF2-40B4-BE49-F238E27FC236}">
                <a16:creationId xmlns:a16="http://schemas.microsoft.com/office/drawing/2014/main" id="{0DE5EA83-84C1-446F-82C8-20A255CD318A}"/>
              </a:ext>
            </a:extLst>
          </p:cNvPr>
          <p:cNvSpPr/>
          <p:nvPr/>
        </p:nvSpPr>
        <p:spPr bwMode="auto">
          <a:xfrm flipH="1" flipV="1">
            <a:off x="6621123" y="6049191"/>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4" name="Oval 43">
            <a:extLst>
              <a:ext uri="{FF2B5EF4-FFF2-40B4-BE49-F238E27FC236}">
                <a16:creationId xmlns:a16="http://schemas.microsoft.com/office/drawing/2014/main" id="{C7572584-96DA-435E-9151-6CC12151ED55}"/>
              </a:ext>
            </a:extLst>
          </p:cNvPr>
          <p:cNvSpPr/>
          <p:nvPr/>
        </p:nvSpPr>
        <p:spPr bwMode="auto">
          <a:xfrm flipH="1" flipV="1">
            <a:off x="5245292" y="6176376"/>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5" name="Oval 44">
            <a:extLst>
              <a:ext uri="{FF2B5EF4-FFF2-40B4-BE49-F238E27FC236}">
                <a16:creationId xmlns:a16="http://schemas.microsoft.com/office/drawing/2014/main" id="{8993BAFC-AAF3-4221-8938-A6120D8D8172}"/>
              </a:ext>
            </a:extLst>
          </p:cNvPr>
          <p:cNvSpPr/>
          <p:nvPr/>
        </p:nvSpPr>
        <p:spPr bwMode="auto">
          <a:xfrm flipH="1" flipV="1">
            <a:off x="4825012" y="5495065"/>
            <a:ext cx="118806" cy="111530"/>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7" name="Pen" title="Icon of a surface pen with a drawn line below it">
            <a:extLst>
              <a:ext uri="{FF2B5EF4-FFF2-40B4-BE49-F238E27FC236}">
                <a16:creationId xmlns:a16="http://schemas.microsoft.com/office/drawing/2014/main" id="{88B39A68-8520-46FD-90CE-FD44E243249E}"/>
              </a:ext>
            </a:extLst>
          </p:cNvPr>
          <p:cNvSpPr>
            <a:spLocks noChangeAspect="1" noEditPoints="1"/>
          </p:cNvSpPr>
          <p:nvPr/>
        </p:nvSpPr>
        <p:spPr bwMode="auto">
          <a:xfrm>
            <a:off x="3894204" y="1377424"/>
            <a:ext cx="318033" cy="322302"/>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ln>
            <a:solidFill>
              <a:schemeClr val="accent6"/>
            </a:solidFill>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solidFill>
                <a:srgbClr val="0078D4"/>
              </a:solidFill>
            </a:endParaRPr>
          </a:p>
        </p:txBody>
      </p:sp>
      <p:sp>
        <p:nvSpPr>
          <p:cNvPr id="48" name="binary" title="Icon of binary code, ones and zeros">
            <a:extLst>
              <a:ext uri="{FF2B5EF4-FFF2-40B4-BE49-F238E27FC236}">
                <a16:creationId xmlns:a16="http://schemas.microsoft.com/office/drawing/2014/main" id="{3570C9EE-A8F1-4C55-ABDC-DF5147E52CFD}"/>
              </a:ext>
            </a:extLst>
          </p:cNvPr>
          <p:cNvSpPr>
            <a:spLocks noChangeAspect="1" noEditPoints="1"/>
          </p:cNvSpPr>
          <p:nvPr/>
        </p:nvSpPr>
        <p:spPr bwMode="auto">
          <a:xfrm>
            <a:off x="5396204" y="2191370"/>
            <a:ext cx="327816" cy="28306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ln>
            <a:solidFill>
              <a:schemeClr val="accent6"/>
            </a:solidFill>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9"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117367" y="2474792"/>
            <a:ext cx="363557" cy="2316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ln w="9525">
            <a:solidFill>
              <a:schemeClr val="accent6"/>
            </a:solidFill>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sp>
        <p:nvSpPr>
          <p:cNvPr id="5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5097791" y="4381448"/>
            <a:ext cx="272645" cy="36325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ln>
            <a:solidFill>
              <a:schemeClr val="accent6"/>
            </a:solidFill>
            <a:headEnd/>
            <a:tailEnd/>
          </a:ln>
          <a:effectLst>
            <a:outerShdw blurRad="50800" dist="38100" dir="8100000" algn="tr" rotWithShape="0">
              <a:prstClr val="black">
                <a:alpha val="40000"/>
              </a:prstClr>
            </a:outerShdw>
          </a:effectLs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9" name="Beaker_F196" title="Icon of a scientific flask with liquid in it">
            <a:extLst>
              <a:ext uri="{FF2B5EF4-FFF2-40B4-BE49-F238E27FC236}">
                <a16:creationId xmlns:a16="http://schemas.microsoft.com/office/drawing/2014/main" id="{2BA98208-A342-4DC4-8776-7A4CCA48F63C}"/>
              </a:ext>
            </a:extLst>
          </p:cNvPr>
          <p:cNvSpPr>
            <a:spLocks noChangeAspect="1" noEditPoints="1"/>
          </p:cNvSpPr>
          <p:nvPr/>
        </p:nvSpPr>
        <p:spPr bwMode="auto">
          <a:xfrm>
            <a:off x="5792944" y="3317460"/>
            <a:ext cx="265310" cy="306549"/>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Trackers_EADF_bidi" title="Icon of a clipboard with a checklist on it">
            <a:extLst>
              <a:ext uri="{FF2B5EF4-FFF2-40B4-BE49-F238E27FC236}">
                <a16:creationId xmlns:a16="http://schemas.microsoft.com/office/drawing/2014/main" id="{79DC1797-788B-4FA2-8637-D0680F30AD70}"/>
              </a:ext>
            </a:extLst>
          </p:cNvPr>
          <p:cNvSpPr>
            <a:spLocks noChangeAspect="1" noEditPoints="1"/>
          </p:cNvSpPr>
          <p:nvPr/>
        </p:nvSpPr>
        <p:spPr bwMode="auto">
          <a:xfrm>
            <a:off x="2440125" y="427643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rgbClr val="0078D4"/>
            </a:solidFill>
            <a:prstDash val="solid"/>
            <a:miter lim="800000"/>
            <a:headEnd/>
            <a:tailEn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52" name="brain_2" title="Icon of a brain with circles and connection lines inside">
            <a:extLst>
              <a:ext uri="{FF2B5EF4-FFF2-40B4-BE49-F238E27FC236}">
                <a16:creationId xmlns:a16="http://schemas.microsoft.com/office/drawing/2014/main" id="{65DBFE32-6CA5-4854-A10B-B4A9DF74308F}"/>
              </a:ext>
            </a:extLst>
          </p:cNvPr>
          <p:cNvSpPr>
            <a:spLocks noChangeAspect="1" noEditPoints="1"/>
          </p:cNvSpPr>
          <p:nvPr/>
        </p:nvSpPr>
        <p:spPr bwMode="auto">
          <a:xfrm>
            <a:off x="3461625" y="2879199"/>
            <a:ext cx="1183189" cy="79336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1682010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500"/>
                                        <p:tgtEl>
                                          <p:spTgt spid="45"/>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p:bldP spid="18" grpId="0" animBg="1"/>
      <p:bldP spid="20" grpId="0"/>
      <p:bldP spid="23" grpId="0"/>
      <p:bldP spid="24" grpId="0" animBg="1"/>
      <p:bldP spid="26" grpId="0"/>
      <p:bldP spid="27" grpId="0" animBg="1"/>
      <p:bldP spid="21" grpId="0" animBg="1"/>
      <p:bldP spid="28" grpId="0"/>
      <p:bldP spid="29" grpId="0"/>
      <p:bldP spid="30" grpId="0"/>
      <p:bldP spid="31" grpId="0"/>
      <p:bldP spid="32" grpId="0"/>
      <p:bldP spid="35" grpId="0"/>
      <p:bldP spid="36" grpId="0"/>
      <p:bldP spid="37" grpId="0"/>
      <p:bldP spid="38" grpId="0" animBg="1"/>
      <p:bldP spid="40" grpId="0"/>
      <p:bldP spid="41" grpId="0" animBg="1"/>
      <p:bldP spid="42" grpId="0" animBg="1"/>
      <p:bldP spid="43" grpId="0" animBg="1"/>
      <p:bldP spid="44" grpId="0" animBg="1"/>
      <p:bldP spid="45" grpId="0" animBg="1"/>
      <p:bldP spid="47" grpId="0" animBg="1"/>
      <p:bldP spid="48" grpId="0" animBg="1"/>
      <p:bldP spid="49" grpId="0" animBg="1"/>
      <p:bldP spid="50" grpId="0" animBg="1"/>
      <p:bldP spid="39" grpId="0" animBg="1"/>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custDataLst>
              <p:tags r:id="rId1"/>
            </p:custDataLst>
          </p:nvPr>
        </p:nvSpPr>
        <p:spPr bwMode="auto">
          <a:xfrm>
            <a:off x="6936340" y="5578837"/>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custDataLst>
              <p:tags r:id="rId2"/>
            </p:custDataLst>
          </p:nvPr>
        </p:nvSpPr>
        <p:spPr bwMode="auto">
          <a:xfrm>
            <a:off x="6930863" y="4519044"/>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トレーニング済みのモデル</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ビジネスロジックに</a:t>
            </a:r>
            <a:r>
              <a:rPr lang="en-US" altLang="ja-JP" sz="1400" dirty="0">
                <a:solidFill>
                  <a:srgbClr val="0078D4"/>
                </a:solidFill>
                <a:cs typeface="Segoe UI" pitchFamily="34" charset="0"/>
              </a:rPr>
              <a:t>ML</a:t>
            </a:r>
            <a:r>
              <a:rPr lang="ja-JP" altLang="en-US" sz="1400" dirty="0">
                <a:solidFill>
                  <a:srgbClr val="0078D4"/>
                </a:solidFill>
                <a:cs typeface="Segoe UI" pitchFamily="34" charset="0"/>
              </a:rPr>
              <a:t>をアタッチ</a:t>
            </a:r>
            <a:endParaRPr lang="en-US" sz="1400" dirty="0">
              <a:solidFill>
                <a:srgbClr val="0078D4"/>
              </a:solidFill>
              <a:cs typeface="Segoe UI" pitchFamily="34" charset="0"/>
            </a:endParaRPr>
          </a:p>
        </p:txBody>
      </p:sp>
      <p:sp>
        <p:nvSpPr>
          <p:cNvPr id="110" name="Rectangle 109">
            <a:extLst>
              <a:ext uri="{FF2B5EF4-FFF2-40B4-BE49-F238E27FC236}">
                <a16:creationId xmlns:a16="http://schemas.microsoft.com/office/drawing/2014/main" id="{51D4DFB8-7066-410C-A7C1-9D4509F3DE1F}"/>
              </a:ext>
            </a:extLst>
          </p:cNvPr>
          <p:cNvSpPr/>
          <p:nvPr>
            <p:custDataLst>
              <p:tags r:id="rId3"/>
            </p:custDataLst>
          </p:nvPr>
        </p:nvSpPr>
        <p:spPr bwMode="auto">
          <a:xfrm>
            <a:off x="6917608" y="1493587"/>
            <a:ext cx="4747596"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custDataLst>
              <p:tags r:id="rId4"/>
            </p:custDataLst>
          </p:nvPr>
        </p:nvSpPr>
        <p:spPr bwMode="auto">
          <a:xfrm>
            <a:off x="6936340" y="3507408"/>
            <a:ext cx="4747597" cy="84407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gradFill flip="none" rotWithShape="1">
                <a:gsLst>
                  <a:gs pos="0">
                    <a:srgbClr val="FFFFFF"/>
                  </a:gs>
                  <a:gs pos="100000">
                    <a:srgbClr val="FFFFFF"/>
                  </a:gs>
                </a:gsLst>
                <a:lin ang="5400000" scaled="0"/>
                <a:tileRect/>
              </a:gradFill>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08435" y="3620595"/>
            <a:ext cx="1114497" cy="620210"/>
            <a:chOff x="7236977" y="4073701"/>
            <a:chExt cx="1169915" cy="77288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rgbClr val="0070C0"/>
                </a:solidFill>
                <a:prstDash val="solid"/>
                <a:miter/>
              </a:ln>
            </p:spPr>
            <p:txBody>
              <a:bodyPr rtlCol="0" anchor="ctr"/>
              <a:lstStyle/>
              <a:p>
                <a:pPr defTabSz="457112">
                  <a:defRPr/>
                </a:pPr>
                <a:endParaRPr lang="en-IN" sz="3200" kern="0" dirty="0">
                  <a:solidFill>
                    <a:srgbClr val="505050"/>
                  </a:solidFill>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36977" y="4573110"/>
              <a:ext cx="1169915" cy="27347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8999809" y="4597697"/>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7391879" y="4597697"/>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627610"/>
            <a:ext cx="1216707" cy="606175"/>
            <a:chOff x="10329687" y="4128063"/>
            <a:chExt cx="1315630" cy="697588"/>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25254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597697"/>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dirty="0">
                  <a:solidFill>
                    <a:srgbClr val="1A1A1A"/>
                  </a:solidFill>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dirty="0">
                  <a:gradFill>
                    <a:gsLst>
                      <a:gs pos="2917">
                        <a:srgbClr val="FFFFFF"/>
                      </a:gs>
                      <a:gs pos="30000">
                        <a:srgbClr val="FFFFFF"/>
                      </a:gs>
                    </a:gsLst>
                    <a:lin ang="5400000" scaled="0"/>
                  </a:gradFill>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altLang="ja-JP" b="1" dirty="0">
                <a:solidFill>
                  <a:srgbClr val="0078D4"/>
                </a:solidFill>
                <a:cs typeface="Segoe UI" pitchFamily="34" charset="0"/>
              </a:rPr>
              <a:t>Deep Learning</a:t>
            </a:r>
            <a:r>
              <a:rPr lang="ja-JP" altLang="en-US" b="1" dirty="0">
                <a:solidFill>
                  <a:srgbClr val="0078D4"/>
                </a:solidFill>
                <a:cs typeface="Segoe UI" pitchFamily="34" charset="0"/>
              </a:rPr>
              <a:t> </a:t>
            </a:r>
            <a:r>
              <a:rPr lang="en-US" altLang="ja-JP" b="1" dirty="0">
                <a:solidFill>
                  <a:srgbClr val="0078D4"/>
                </a:solidFill>
                <a:cs typeface="Segoe UI" pitchFamily="34" charset="0"/>
              </a:rPr>
              <a:t>Framework</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Deep Learning </a:t>
            </a:r>
            <a:r>
              <a:rPr lang="ja-JP" altLang="en-US" sz="1400" dirty="0">
                <a:solidFill>
                  <a:srgbClr val="0078D4"/>
                </a:solidFill>
                <a:cs typeface="Segoe UI" pitchFamily="34" charset="0"/>
              </a:rPr>
              <a:t>モデルの作成</a:t>
            </a:r>
            <a:r>
              <a:rPr lang="en-US" sz="1400" dirty="0">
                <a:solidFill>
                  <a:srgbClr val="0078D4"/>
                </a:solidFill>
                <a:cs typeface="Segoe UI" pitchFamily="34" charset="0"/>
              </a:rPr>
              <a:t> </a:t>
            </a:r>
          </a:p>
        </p:txBody>
      </p:sp>
      <p:sp>
        <p:nvSpPr>
          <p:cNvPr id="73" name="Rectangle 72">
            <a:extLst>
              <a:ext uri="{FF2B5EF4-FFF2-40B4-BE49-F238E27FC236}">
                <a16:creationId xmlns:a16="http://schemas.microsoft.com/office/drawing/2014/main" id="{9E2836CD-6137-4902-A3C6-37B55EF19549}"/>
              </a:ext>
            </a:extLst>
          </p:cNvPr>
          <p:cNvSpPr/>
          <p:nvPr>
            <p:custDataLst>
              <p:tags r:id="rId5"/>
            </p:custDataLst>
          </p:nvPr>
        </p:nvSpPr>
        <p:spPr bwMode="auto">
          <a:xfrm>
            <a:off x="6936340" y="2505588"/>
            <a:ext cx="4747597" cy="844078"/>
          </a:xfrm>
          <a:prstGeom prst="rect">
            <a:avLst/>
          </a:prstGeom>
          <a:solidFill>
            <a:srgbClr val="0072C6"/>
          </a:solidFill>
          <a:ln w="9525" cap="flat" cmpd="sng" algn="ctr">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dirty="0">
              <a:solidFill>
                <a:srgbClr val="FFFFFF"/>
              </a:solidFill>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420373" y="2635418"/>
            <a:ext cx="810435" cy="584433"/>
            <a:chOff x="8295740" y="2911241"/>
            <a:chExt cx="810549" cy="584516"/>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810549" cy="21699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8560778"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682973" y="2644509"/>
            <a:ext cx="615457" cy="566251"/>
            <a:chOff x="9448740" y="2929427"/>
            <a:chExt cx="615544" cy="566331"/>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9606461"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48740" y="3278759"/>
              <a:ext cx="615544" cy="21699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352751" y="2644510"/>
            <a:ext cx="615457" cy="566949"/>
            <a:chOff x="7218475" y="2929427"/>
            <a:chExt cx="615543" cy="567029"/>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369798"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218475" y="3278759"/>
              <a:ext cx="615543" cy="217697"/>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Pytorch</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15531" y="3592704"/>
            <a:ext cx="1199712" cy="678480"/>
            <a:chOff x="8770011" y="4174476"/>
            <a:chExt cx="1315630" cy="814890"/>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1"/>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Azure </a:t>
              </a:r>
              <a:br>
                <a:rPr lang="en-US" sz="900" dirty="0">
                  <a:solidFill>
                    <a:srgbClr val="FFFFFF"/>
                  </a:solidFill>
                  <a:cs typeface="Segoe UI Semibold" panose="020B0702040204020203" pitchFamily="34" charset="0"/>
                </a:rPr>
              </a:br>
              <a:r>
                <a:rPr lang="en-US" sz="900" dirty="0">
                  <a:solidFill>
                    <a:srgbClr val="FFFFFF"/>
                  </a:solidFill>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5" cstate="print">
              <a:lum bright="70000" contrast="-70000"/>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485938" y="1637902"/>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dirty="0">
                <a:solidFill>
                  <a:srgbClr val="1A1A1A"/>
                </a:solidFill>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370201" y="1667088"/>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dirty="0">
                  <a:solidFill>
                    <a:srgbClr val="0078D4"/>
                  </a:solidFill>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38276"/>
            <a:ext cx="744510" cy="557203"/>
            <a:chOff x="9902092" y="1544108"/>
            <a:chExt cx="744616" cy="557282"/>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65" dirty="0">
                <a:solidFill>
                  <a:srgbClr val="1A1A1A"/>
                </a:solidFill>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661163"/>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dirty="0">
                  <a:solidFill>
                    <a:srgbClr val="FFFFFF"/>
                  </a:solidFill>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1A1A1A"/>
                </a:solidFill>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260594" y="5684015"/>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On-premises</a:t>
              </a:r>
              <a:endParaRPr lang="en-US" sz="1000" kern="0" dirty="0">
                <a:solidFill>
                  <a:srgbClr val="FFFFFF"/>
                </a:solidFill>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126583" y="5688104"/>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Cloud</a:t>
              </a:r>
              <a:endParaRPr lang="en-US" sz="1000" kern="0" dirty="0">
                <a:solidFill>
                  <a:srgbClr val="FFFFFF"/>
                </a:solidFill>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dirty="0">
                <a:solidFill>
                  <a:srgbClr val="333333"/>
                </a:solidFill>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17983" y="5670732"/>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dirty="0">
                  <a:solidFill>
                    <a:srgbClr val="FFFFFF"/>
                  </a:solidFill>
                  <a:cs typeface="Segoe UI Semilight" charset="0"/>
                  <a:sym typeface="Wingdings" panose="05000000000000000000" pitchFamily="2" charset="2"/>
                </a:rPr>
                <a:t>Edge</a:t>
              </a:r>
              <a:endParaRPr lang="en-US" sz="1000" kern="0" dirty="0">
                <a:solidFill>
                  <a:srgbClr val="FFFFFF"/>
                </a:solidFill>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dirty="0">
                    <a:solidFill>
                      <a:srgbClr val="FFFFFF"/>
                    </a:solidFill>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dirty="0">
                  <a:solidFill>
                    <a:srgbClr val="FFFFFF"/>
                  </a:solidFill>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生産性の高いサービス</a:t>
            </a:r>
            <a:endParaRPr lang="en-US" b="1" dirty="0">
              <a:solidFill>
                <a:srgbClr val="0078D4"/>
              </a:solidFill>
              <a:cs typeface="Segoe UI" pitchFamily="34" charset="0"/>
            </a:endParaRPr>
          </a:p>
          <a:p>
            <a:pPr defTabSz="932293" fontAlgn="base">
              <a:spcBef>
                <a:spcPct val="0"/>
              </a:spcBef>
              <a:spcAft>
                <a:spcPct val="0"/>
              </a:spcAft>
              <a:defRPr/>
            </a:pPr>
            <a:r>
              <a:rPr lang="ja-JP" altLang="en-US" sz="1400" dirty="0">
                <a:solidFill>
                  <a:srgbClr val="0078D4"/>
                </a:solidFill>
                <a:cs typeface="Segoe UI" pitchFamily="34" charset="0"/>
              </a:rPr>
              <a:t>データサイエンティストと開発チームの生産性を上げる</a:t>
            </a:r>
            <a:endParaRPr lang="en-US" sz="1400" dirty="0">
              <a:solidFill>
                <a:srgbClr val="0078D4"/>
              </a:solidFill>
              <a:cs typeface="Segoe UI" pitchFamily="34" charset="0"/>
            </a:endParaRP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パワフルな </a:t>
            </a:r>
            <a:r>
              <a:rPr lang="en-US" altLang="ja-JP" b="1" dirty="0">
                <a:solidFill>
                  <a:srgbClr val="0078D4"/>
                </a:solidFill>
                <a:cs typeface="Segoe UI" pitchFamily="34" charset="0"/>
              </a:rPr>
              <a:t>Compute</a:t>
            </a:r>
            <a:endParaRPr lang="en-US" b="1" dirty="0">
              <a:solidFill>
                <a:srgbClr val="0078D4"/>
              </a:solidFill>
              <a:cs typeface="Segoe UI" pitchFamily="34" charset="0"/>
            </a:endParaRPr>
          </a:p>
          <a:p>
            <a:pPr defTabSz="932293" fontAlgn="base">
              <a:spcBef>
                <a:spcPct val="0"/>
              </a:spcBef>
              <a:spcAft>
                <a:spcPct val="0"/>
              </a:spcAft>
              <a:defRPr/>
            </a:pPr>
            <a:r>
              <a:rPr lang="en-US" altLang="ja-JP" sz="1400" dirty="0">
                <a:solidFill>
                  <a:srgbClr val="0078D4"/>
                </a:solidFill>
                <a:cs typeface="Segoe UI" pitchFamily="34" charset="0"/>
              </a:rPr>
              <a:t>Deep Learning </a:t>
            </a:r>
            <a:r>
              <a:rPr lang="ja-JP" altLang="en-US" sz="1400" dirty="0">
                <a:solidFill>
                  <a:srgbClr val="0078D4"/>
                </a:solidFill>
                <a:cs typeface="Segoe UI" pitchFamily="34" charset="0"/>
              </a:rPr>
              <a:t>の学習と推論の加速</a:t>
            </a:r>
            <a:endParaRPr lang="en-US" sz="1400" dirty="0">
              <a:solidFill>
                <a:srgbClr val="0078D4"/>
              </a:solidFill>
              <a:cs typeface="Segoe UI" pitchFamily="34" charset="0"/>
            </a:endParaRP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ja-JP" altLang="en-US" b="1" dirty="0">
                <a:solidFill>
                  <a:srgbClr val="0078D4"/>
                </a:solidFill>
                <a:cs typeface="Segoe UI" pitchFamily="34" charset="0"/>
              </a:rPr>
              <a:t>柔軟な推論環境の選択肢</a:t>
            </a:r>
            <a:endParaRPr lang="en-US" b="1" dirty="0">
              <a:solidFill>
                <a:srgbClr val="0078D4"/>
              </a:solidFill>
              <a:cs typeface="Segoe UI" pitchFamily="34" charset="0"/>
            </a:endParaRPr>
          </a:p>
          <a:p>
            <a:pPr defTabSz="932293" fontAlgn="base">
              <a:spcBef>
                <a:spcPct val="0"/>
              </a:spcBef>
              <a:spcAft>
                <a:spcPct val="0"/>
              </a:spcAft>
              <a:defRPr/>
            </a:pPr>
            <a:r>
              <a:rPr lang="en-US" sz="1400" dirty="0">
                <a:solidFill>
                  <a:srgbClr val="0078D4"/>
                </a:solidFill>
                <a:cs typeface="Segoe UI" pitchFamily="34" charset="0"/>
              </a:rPr>
              <a:t>Cloud </a:t>
            </a:r>
            <a:r>
              <a:rPr lang="ja-JP" altLang="en-US" sz="1400" dirty="0">
                <a:solidFill>
                  <a:srgbClr val="0078D4"/>
                </a:solidFill>
                <a:cs typeface="Segoe UI" pitchFamily="34" charset="0"/>
              </a:rPr>
              <a:t>と </a:t>
            </a:r>
            <a:r>
              <a:rPr lang="en-US" altLang="ja-JP" sz="1400" dirty="0">
                <a:solidFill>
                  <a:srgbClr val="0078D4"/>
                </a:solidFill>
                <a:cs typeface="Segoe UI" pitchFamily="34" charset="0"/>
              </a:rPr>
              <a:t>Edge </a:t>
            </a:r>
            <a:r>
              <a:rPr lang="ja-JP" altLang="en-US" sz="1400" dirty="0" err="1">
                <a:solidFill>
                  <a:srgbClr val="0078D4"/>
                </a:solidFill>
                <a:cs typeface="Segoe UI" pitchFamily="34" charset="0"/>
              </a:rPr>
              <a:t>への</a:t>
            </a:r>
            <a:r>
              <a:rPr lang="ja-JP" altLang="en-US" sz="1400" dirty="0">
                <a:solidFill>
                  <a:srgbClr val="0078D4"/>
                </a:solidFill>
                <a:cs typeface="Segoe UI" pitchFamily="34" charset="0"/>
              </a:rPr>
              <a:t>モデル展開と管理</a:t>
            </a:r>
            <a:endParaRPr lang="en-US" sz="1400" dirty="0">
              <a:solidFill>
                <a:srgbClr val="0078D4"/>
              </a:solidFill>
              <a:cs typeface="Segoe UI" pitchFamily="34" charset="0"/>
            </a:endParaRP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p:txBody>
          <a:bodyPr>
            <a:normAutofit/>
          </a:bodyPr>
          <a:lstStyle/>
          <a:p>
            <a:pPr algn="ctr"/>
            <a:r>
              <a:rPr lang="en-US" dirty="0"/>
              <a:t>Machine Learning on Azure</a:t>
            </a:r>
          </a:p>
        </p:txBody>
      </p:sp>
      <p:grpSp>
        <p:nvGrpSpPr>
          <p:cNvPr id="7" name="グループ化 6">
            <a:extLst>
              <a:ext uri="{FF2B5EF4-FFF2-40B4-BE49-F238E27FC236}">
                <a16:creationId xmlns:a16="http://schemas.microsoft.com/office/drawing/2014/main" id="{00E95AD9-2A40-4CD4-8114-5370987D962E}"/>
              </a:ext>
            </a:extLst>
          </p:cNvPr>
          <p:cNvGrpSpPr/>
          <p:nvPr/>
        </p:nvGrpSpPr>
        <p:grpSpPr>
          <a:xfrm>
            <a:off x="10750595" y="2688434"/>
            <a:ext cx="516094" cy="478408"/>
            <a:chOff x="10751255" y="2706643"/>
            <a:chExt cx="516167" cy="478475"/>
          </a:xfrm>
        </p:grpSpPr>
        <p:pic>
          <p:nvPicPr>
            <p:cNvPr id="91" name="Picture 38">
              <a:extLst>
                <a:ext uri="{FF2B5EF4-FFF2-40B4-BE49-F238E27FC236}">
                  <a16:creationId xmlns:a16="http://schemas.microsoft.com/office/drawing/2014/main" id="{E1DDA0A4-5888-4848-8B12-0BBB0385EC10}"/>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tretch>
              <a:fillRect/>
            </a:stretch>
          </p:blipFill>
          <p:spPr bwMode="auto">
            <a:xfrm>
              <a:off x="10847608" y="2706643"/>
              <a:ext cx="323460" cy="225966"/>
            </a:xfrm>
            <a:prstGeom prst="rect">
              <a:avLst/>
            </a:prstGeom>
            <a:solidFill>
              <a:schemeClr val="bg1"/>
            </a:solidFill>
            <a:extLst/>
          </p:spPr>
        </p:pic>
        <p:sp>
          <p:nvSpPr>
            <p:cNvPr id="94" name="Rectangle 68">
              <a:extLst>
                <a:ext uri="{FF2B5EF4-FFF2-40B4-BE49-F238E27FC236}">
                  <a16:creationId xmlns:a16="http://schemas.microsoft.com/office/drawing/2014/main" id="{5B426C5C-5321-4D8A-9097-406E0E2DB0A6}"/>
                </a:ext>
              </a:extLst>
            </p:cNvPr>
            <p:cNvSpPr/>
            <p:nvPr/>
          </p:nvSpPr>
          <p:spPr>
            <a:xfrm>
              <a:off x="10751255" y="3046599"/>
              <a:ext cx="516167" cy="138519"/>
            </a:xfrm>
            <a:prstGeom prst="rect">
              <a:avLst/>
            </a:prstGeom>
          </p:spPr>
          <p:txBody>
            <a:bodyPr wrap="square" lIns="0" tIns="0" rIns="0" bIns="0">
              <a:spAutoFit/>
            </a:bodyPr>
            <a:lstStyle/>
            <a:p>
              <a:pPr algn="ctr" defTabSz="914192">
                <a:defRPr/>
              </a:pPr>
              <a:r>
                <a:rPr lang="en-US" sz="900" dirty="0">
                  <a:solidFill>
                    <a:schemeClr val="bg1"/>
                  </a:solidFill>
                  <a:latin typeface="Segoe UI" panose="020B0502040204020203" pitchFamily="34" charset="0"/>
                  <a:cs typeface="Segoe UI" panose="020B0502040204020203" pitchFamily="34" charset="0"/>
                </a:rPr>
                <a:t>Chainer</a:t>
              </a:r>
            </a:p>
          </p:txBody>
        </p:sp>
      </p:grpSp>
    </p:spTree>
    <p:extLst>
      <p:ext uri="{BB962C8B-B14F-4D97-AF65-F5344CB8AC3E}">
        <p14:creationId xmlns:p14="http://schemas.microsoft.com/office/powerpoint/2010/main" val="1290272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42" presetClass="entr" presetSubtype="0" fill="hold" nodeType="withEffect">
                                  <p:stCondLst>
                                    <p:cond delay="2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anim calcmode="lin" valueType="num">
                                      <p:cBhvr>
                                        <p:cTn id="75" dur="350" fill="hold"/>
                                        <p:tgtEl>
                                          <p:spTgt spid="7"/>
                                        </p:tgtEl>
                                        <p:attrNameLst>
                                          <p:attrName>ppt_x</p:attrName>
                                        </p:attrNameLst>
                                      </p:cBhvr>
                                      <p:tavLst>
                                        <p:tav tm="0">
                                          <p:val>
                                            <p:strVal val="#ppt_x"/>
                                          </p:val>
                                        </p:tav>
                                        <p:tav tm="100000">
                                          <p:val>
                                            <p:strVal val="#ppt_x"/>
                                          </p:val>
                                        </p:tav>
                                      </p:tavLst>
                                    </p:anim>
                                    <p:anim calcmode="lin" valueType="num">
                                      <p:cBhvr>
                                        <p:cTn id="76" dur="350" fill="hold"/>
                                        <p:tgtEl>
                                          <p:spTgt spid="7"/>
                                        </p:tgtEl>
                                        <p:attrNameLst>
                                          <p:attrName>ppt_y</p:attrName>
                                        </p:attrNameLst>
                                      </p:cBhvr>
                                      <p:tavLst>
                                        <p:tav tm="0">
                                          <p:val>
                                            <p:strVal val="#ppt_y+.1"/>
                                          </p:val>
                                        </p:tav>
                                        <p:tav tm="100000">
                                          <p:val>
                                            <p:strVal val="#ppt_y"/>
                                          </p:val>
                                        </p:tav>
                                      </p:tavLst>
                                    </p:anim>
                                  </p:childTnLst>
                                </p:cTn>
                              </p:par>
                            </p:childTnLst>
                          </p:cTn>
                        </p:par>
                        <p:par>
                          <p:cTn id="77" fill="hold">
                            <p:stCondLst>
                              <p:cond delay="26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3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0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1D6169-13EE-4814-B267-02A949A64068}"/>
              </a:ext>
            </a:extLst>
          </p:cNvPr>
          <p:cNvSpPr/>
          <p:nvPr/>
        </p:nvSpPr>
        <p:spPr bwMode="auto">
          <a:xfrm>
            <a:off x="0" y="-5373"/>
            <a:ext cx="6544213" cy="68570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3" name="Rectangle 2">
            <a:extLst>
              <a:ext uri="{FF2B5EF4-FFF2-40B4-BE49-F238E27FC236}">
                <a16:creationId xmlns:a16="http://schemas.microsoft.com/office/drawing/2014/main" id="{689B19E1-0582-4E22-A6DF-84C4EA5D40F1}"/>
              </a:ext>
            </a:extLst>
          </p:cNvPr>
          <p:cNvSpPr/>
          <p:nvPr/>
        </p:nvSpPr>
        <p:spPr>
          <a:xfrm>
            <a:off x="6801925" y="1452411"/>
            <a:ext cx="5125506" cy="3437794"/>
          </a:xfrm>
          <a:prstGeom prst="rect">
            <a:avLst/>
          </a:prstGeom>
        </p:spPr>
        <p:txBody>
          <a:bodyPr wrap="square">
            <a:spAutoFit/>
          </a:bodyPr>
          <a:lstStyle/>
          <a:p>
            <a:pPr defTabSz="932060">
              <a:spcAft>
                <a:spcPts val="1800"/>
              </a:spcAft>
              <a:defRPr/>
            </a:pPr>
            <a:r>
              <a:rPr lang="en-US" altLang="ja-JP" sz="2400" kern="0" dirty="0">
                <a:latin typeface="Segoe UI" panose="020B0502040204020203" pitchFamily="34" charset="0"/>
                <a:cs typeface="Segoe UI" panose="020B0502040204020203" pitchFamily="34" charset="0"/>
              </a:rPr>
              <a:t>Automated Machine Learning</a:t>
            </a:r>
          </a:p>
          <a:p>
            <a:pPr defTabSz="932060">
              <a:spcAft>
                <a:spcPts val="1800"/>
              </a:spcAft>
              <a:defRPr/>
            </a:pPr>
            <a:r>
              <a:rPr lang="en-US" altLang="ja-JP" sz="2400" kern="0" dirty="0">
                <a:latin typeface="Segoe UI" panose="020B0502040204020203" pitchFamily="34" charset="0"/>
                <a:cs typeface="Segoe UI" panose="020B0502040204020203" pitchFamily="34" charset="0"/>
              </a:rPr>
              <a:t>Hyper parameter tuning</a:t>
            </a:r>
          </a:p>
          <a:p>
            <a:pPr defTabSz="932060">
              <a:spcAft>
                <a:spcPts val="1800"/>
              </a:spcAft>
              <a:defRPr/>
            </a:pPr>
            <a:r>
              <a:rPr lang="en-US" altLang="ja-JP" sz="2400" kern="0" dirty="0">
                <a:latin typeface="Segoe UI" panose="020B0502040204020203" pitchFamily="34" charset="0"/>
                <a:cs typeface="Segoe UI" panose="020B0502040204020203" pitchFamily="34" charset="0"/>
              </a:rPr>
              <a:t>Distributed Deep Learning</a:t>
            </a:r>
          </a:p>
          <a:p>
            <a:pPr defTabSz="932060">
              <a:spcAft>
                <a:spcPts val="1800"/>
              </a:spcAft>
              <a:defRPr/>
            </a:pPr>
            <a:r>
              <a:rPr lang="en-US" altLang="ja-JP" sz="2400" kern="0" dirty="0">
                <a:latin typeface="Segoe UI" panose="020B0502040204020203" pitchFamily="34" charset="0"/>
                <a:cs typeface="Segoe UI" panose="020B0502040204020203" pitchFamily="34" charset="0"/>
              </a:rPr>
              <a:t>New FPGA-powered models</a:t>
            </a:r>
          </a:p>
          <a:p>
            <a:pPr defTabSz="932060">
              <a:spcAft>
                <a:spcPts val="1800"/>
              </a:spcAft>
              <a:defRPr/>
            </a:pPr>
            <a:r>
              <a:rPr lang="en-US" altLang="ja-JP" sz="2400" kern="0" dirty="0">
                <a:latin typeface="Segoe UI" panose="020B0502040204020203" pitchFamily="34" charset="0"/>
                <a:cs typeface="Segoe UI" panose="020B0502040204020203" pitchFamily="34" charset="0"/>
              </a:rPr>
              <a:t>Python SDK</a:t>
            </a:r>
          </a:p>
          <a:p>
            <a:pPr defTabSz="932060">
              <a:spcAft>
                <a:spcPts val="1800"/>
              </a:spcAft>
              <a:defRPr/>
            </a:pPr>
            <a:r>
              <a:rPr lang="en-US" altLang="ja-JP" sz="2400" kern="0" dirty="0">
                <a:latin typeface="Segoe UI" panose="020B0502040204020203" pitchFamily="34" charset="0"/>
                <a:cs typeface="Segoe UI" panose="020B0502040204020203" pitchFamily="34" charset="0"/>
              </a:rPr>
              <a:t>Azure Notebook </a:t>
            </a:r>
            <a:r>
              <a:rPr lang="ja-JP" altLang="en-US" sz="2400" kern="0" dirty="0">
                <a:latin typeface="Segoe UI" panose="020B0502040204020203" pitchFamily="34" charset="0"/>
                <a:cs typeface="Segoe UI" panose="020B0502040204020203" pitchFamily="34" charset="0"/>
              </a:rPr>
              <a:t>連携</a:t>
            </a:r>
          </a:p>
        </p:txBody>
      </p:sp>
      <p:sp>
        <p:nvSpPr>
          <p:cNvPr id="7" name="Rectangle 6">
            <a:extLst>
              <a:ext uri="{FF2B5EF4-FFF2-40B4-BE49-F238E27FC236}">
                <a16:creationId xmlns:a16="http://schemas.microsoft.com/office/drawing/2014/main" id="{B12D53B0-B0D3-405F-BD82-2D3F844734C5}"/>
              </a:ext>
            </a:extLst>
          </p:cNvPr>
          <p:cNvSpPr/>
          <p:nvPr/>
        </p:nvSpPr>
        <p:spPr>
          <a:xfrm>
            <a:off x="37240" y="1801446"/>
            <a:ext cx="6058761" cy="2121702"/>
          </a:xfrm>
          <a:prstGeom prst="rect">
            <a:avLst/>
          </a:prstGeom>
        </p:spPr>
        <p:txBody>
          <a:bodyPr wrap="square" anchor="b">
            <a:spAutoFit/>
          </a:bodyPr>
          <a:lstStyle/>
          <a:p>
            <a:pPr algn="r" defTabSz="931969">
              <a:spcBef>
                <a:spcPct val="0"/>
              </a:spcBef>
              <a:spcAft>
                <a:spcPts val="1200"/>
              </a:spcAft>
              <a:defRPr/>
            </a:pPr>
            <a:r>
              <a:rPr lang="en-US" sz="4400" dirty="0">
                <a:gradFill>
                  <a:gsLst>
                    <a:gs pos="2917">
                      <a:srgbClr val="FFFFFF"/>
                    </a:gs>
                    <a:gs pos="100000">
                      <a:srgbClr val="FFFFFF"/>
                    </a:gs>
                  </a:gsLst>
                  <a:lin ang="5400000" scaled="0"/>
                </a:gradFill>
                <a:latin typeface="Segoe UI Semibold"/>
                <a:sym typeface="Wingdings" panose="05000000000000000000" pitchFamily="2" charset="2"/>
              </a:rPr>
              <a:t>Azure </a:t>
            </a:r>
            <a:br>
              <a:rPr lang="en-US" sz="4400" dirty="0">
                <a:gradFill>
                  <a:gsLst>
                    <a:gs pos="2917">
                      <a:srgbClr val="FFFFFF"/>
                    </a:gs>
                    <a:gs pos="100000">
                      <a:srgbClr val="FFFFFF"/>
                    </a:gs>
                  </a:gsLst>
                  <a:lin ang="5400000" scaled="0"/>
                </a:gradFill>
                <a:latin typeface="Segoe UI Semibold"/>
                <a:sym typeface="Wingdings" panose="05000000000000000000" pitchFamily="2" charset="2"/>
              </a:rPr>
            </a:br>
            <a:r>
              <a:rPr lang="en-US" sz="4400" dirty="0">
                <a:gradFill>
                  <a:gsLst>
                    <a:gs pos="2917">
                      <a:srgbClr val="FFFFFF"/>
                    </a:gs>
                    <a:gs pos="100000">
                      <a:srgbClr val="FFFFFF"/>
                    </a:gs>
                  </a:gsLst>
                  <a:lin ang="5400000" scaled="0"/>
                </a:gradFill>
                <a:latin typeface="Segoe UI Semibold"/>
                <a:sym typeface="Wingdings" panose="05000000000000000000" pitchFamily="2" charset="2"/>
              </a:rPr>
              <a:t>Machine Learning Services</a:t>
            </a:r>
          </a:p>
        </p:txBody>
      </p:sp>
      <p:sp>
        <p:nvSpPr>
          <p:cNvPr id="2" name="正方形/長方形 1">
            <a:extLst>
              <a:ext uri="{FF2B5EF4-FFF2-40B4-BE49-F238E27FC236}">
                <a16:creationId xmlns:a16="http://schemas.microsoft.com/office/drawing/2014/main" id="{5D745C0E-1EFC-44E1-8896-DC0067646D44}"/>
              </a:ext>
            </a:extLst>
          </p:cNvPr>
          <p:cNvSpPr/>
          <p:nvPr/>
        </p:nvSpPr>
        <p:spPr bwMode="auto">
          <a:xfrm rot="2700000">
            <a:off x="9835520" y="658532"/>
            <a:ext cx="3080546" cy="4580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2353" dirty="0">
                <a:gradFill>
                  <a:gsLst>
                    <a:gs pos="0">
                      <a:srgbClr val="FFFFFF"/>
                    </a:gs>
                    <a:gs pos="100000">
                      <a:srgbClr val="FFFFFF"/>
                    </a:gs>
                  </a:gsLst>
                  <a:lin ang="5400000" scaled="0"/>
                </a:gradFill>
                <a:ea typeface="Segoe UI" pitchFamily="34" charset="0"/>
                <a:cs typeface="Segoe UI" pitchFamily="34" charset="0"/>
              </a:rPr>
              <a:t>Public Preview</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1046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7" grpId="0"/>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3" name="Straight Arrow Connector 152">
            <a:extLst>
              <a:ext uri="{FF2B5EF4-FFF2-40B4-BE49-F238E27FC236}">
                <a16:creationId xmlns:a16="http://schemas.microsoft.com/office/drawing/2014/main" id="{6B048648-92AA-491A-BC16-DF560D35DE33}"/>
              </a:ext>
            </a:extLst>
          </p:cNvPr>
          <p:cNvCxnSpPr>
            <a:cxnSpLocks/>
          </p:cNvCxnSpPr>
          <p:nvPr/>
        </p:nvCxnSpPr>
        <p:spPr>
          <a:xfrm>
            <a:off x="1350137" y="3772398"/>
            <a:ext cx="726374" cy="0"/>
          </a:xfrm>
          <a:prstGeom prst="straightConnector1">
            <a:avLst/>
          </a:prstGeom>
          <a:ln w="28575">
            <a:solidFill>
              <a:srgbClr val="00206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9B8E2E2E-D3B3-4ECC-875E-23DEEE93D0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883" y="2656709"/>
            <a:ext cx="1688285" cy="1688285"/>
          </a:xfrm>
          <a:prstGeom prst="rect">
            <a:avLst/>
          </a:prstGeom>
        </p:spPr>
      </p:pic>
      <p:pic>
        <p:nvPicPr>
          <p:cNvPr id="63" name="図 62">
            <a:extLst>
              <a:ext uri="{FF2B5EF4-FFF2-40B4-BE49-F238E27FC236}">
                <a16:creationId xmlns:a16="http://schemas.microsoft.com/office/drawing/2014/main" id="{409D3ECF-82B0-4B59-921F-D75637365C3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065321" y="3521376"/>
            <a:ext cx="595188" cy="533168"/>
          </a:xfrm>
          <a:prstGeom prst="rect">
            <a:avLst/>
          </a:prstGeom>
        </p:spPr>
      </p:pic>
      <p:sp>
        <p:nvSpPr>
          <p:cNvPr id="32" name="正方形/長方形 31">
            <a:extLst>
              <a:ext uri="{FF2B5EF4-FFF2-40B4-BE49-F238E27FC236}">
                <a16:creationId xmlns:a16="http://schemas.microsoft.com/office/drawing/2014/main" id="{D54653CC-A1B4-4A46-BAC0-CB9A8EB29106}"/>
              </a:ext>
            </a:extLst>
          </p:cNvPr>
          <p:cNvSpPr/>
          <p:nvPr>
            <p:custDataLst>
              <p:tags r:id="rId1"/>
            </p:custDataLst>
          </p:nvPr>
        </p:nvSpPr>
        <p:spPr bwMode="auto">
          <a:xfrm>
            <a:off x="2822047" y="3286344"/>
            <a:ext cx="1548172" cy="97210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solidFill>
                  <a:srgbClr val="272727"/>
                </a:solidFill>
              </a:rPr>
              <a:t>Services</a:t>
            </a:r>
            <a:br>
              <a:rPr kumimoji="1" lang="en-US" altLang="ja-JP" sz="2200" dirty="0">
                <a:solidFill>
                  <a:srgbClr val="272727"/>
                </a:solidFill>
              </a:rPr>
            </a:br>
            <a:r>
              <a:rPr kumimoji="1" lang="en-US" altLang="ja-JP" sz="2200" dirty="0">
                <a:solidFill>
                  <a:srgbClr val="272727"/>
                </a:solidFill>
              </a:rPr>
              <a:t>Schema</a:t>
            </a:r>
            <a:endParaRPr kumimoji="1" lang="ja-JP" altLang="en-US" sz="2200" dirty="0">
              <a:solidFill>
                <a:srgbClr val="272727"/>
              </a:solidFill>
            </a:endParaRPr>
          </a:p>
        </p:txBody>
      </p:sp>
      <p:sp>
        <p:nvSpPr>
          <p:cNvPr id="86" name="Rectangle 137">
            <a:extLst>
              <a:ext uri="{FF2B5EF4-FFF2-40B4-BE49-F238E27FC236}">
                <a16:creationId xmlns:a16="http://schemas.microsoft.com/office/drawing/2014/main" id="{7446226F-C10D-4DE1-8542-AAD353941C45}"/>
              </a:ext>
            </a:extLst>
          </p:cNvPr>
          <p:cNvSpPr/>
          <p:nvPr/>
        </p:nvSpPr>
        <p:spPr>
          <a:xfrm>
            <a:off x="1978957" y="4062970"/>
            <a:ext cx="767917" cy="341632"/>
          </a:xfrm>
          <a:prstGeom prst="rect">
            <a:avLst/>
          </a:prstGeom>
        </p:spPr>
        <p:txBody>
          <a:bodyPr wrap="square" anchor="ctr">
            <a:spAutoFit/>
          </a:bodyPr>
          <a:lstStyle/>
          <a:p>
            <a:pPr algn="ctr">
              <a:lnSpc>
                <a:spcPct val="90000"/>
              </a:lnSpc>
              <a:spcAft>
                <a:spcPts val="588"/>
              </a:spcAft>
            </a:pPr>
            <a:r>
              <a:rPr lang="ja-JP" altLang="en-US" dirty="0">
                <a:solidFill>
                  <a:srgbClr val="272727"/>
                </a:solidFill>
                <a:latin typeface="Segoe UI Semibold" panose="020B0702040204020203" pitchFamily="34" charset="0"/>
                <a:cs typeface="Segoe UI Semibold" panose="020B0702040204020203" pitchFamily="34" charset="0"/>
              </a:rPr>
              <a:t>モデル</a:t>
            </a:r>
            <a:endParaRPr lang="en-US" dirty="0">
              <a:solidFill>
                <a:srgbClr val="272727"/>
              </a:solidFill>
              <a:latin typeface="Segoe UI Semibold" panose="020B0702040204020203" pitchFamily="34" charset="0"/>
              <a:cs typeface="Segoe UI Semibold" panose="020B0702040204020203" pitchFamily="34" charset="0"/>
            </a:endParaRPr>
          </a:p>
        </p:txBody>
      </p:sp>
      <p:sp>
        <p:nvSpPr>
          <p:cNvPr id="87" name="Rectangle 137">
            <a:extLst>
              <a:ext uri="{FF2B5EF4-FFF2-40B4-BE49-F238E27FC236}">
                <a16:creationId xmlns:a16="http://schemas.microsoft.com/office/drawing/2014/main" id="{20D02A58-5650-4575-AFCF-C1A58C308922}"/>
              </a:ext>
            </a:extLst>
          </p:cNvPr>
          <p:cNvSpPr/>
          <p:nvPr/>
        </p:nvSpPr>
        <p:spPr>
          <a:xfrm>
            <a:off x="2777019" y="4355410"/>
            <a:ext cx="1661345" cy="590931"/>
          </a:xfrm>
          <a:prstGeom prst="rect">
            <a:avLst/>
          </a:prstGeom>
        </p:spPr>
        <p:txBody>
          <a:bodyPr wrap="square">
            <a:spAutoFit/>
          </a:bodyPr>
          <a:lstStyle/>
          <a:p>
            <a:pPr algn="ctr">
              <a:lnSpc>
                <a:spcPct val="90000"/>
              </a:lnSpc>
              <a:spcAft>
                <a:spcPts val="588"/>
              </a:spcAft>
            </a:pPr>
            <a:r>
              <a:rPr lang="ja-JP" altLang="en-US" dirty="0">
                <a:solidFill>
                  <a:srgbClr val="272727"/>
                </a:solidFill>
                <a:latin typeface="Segoe UI Semibold" panose="020B0702040204020203" pitchFamily="34" charset="0"/>
                <a:cs typeface="Segoe UI Semibold" panose="020B0702040204020203" pitchFamily="34" charset="0"/>
              </a:rPr>
              <a:t>スキーマ ファイル</a:t>
            </a:r>
            <a:br>
              <a:rPr lang="en-US" altLang="ja-JP" dirty="0">
                <a:solidFill>
                  <a:srgbClr val="272727"/>
                </a:solidFill>
                <a:latin typeface="Segoe UI Semibold" panose="020B0702040204020203" pitchFamily="34" charset="0"/>
                <a:cs typeface="Segoe UI Semibold" panose="020B0702040204020203" pitchFamily="34" charset="0"/>
              </a:rPr>
            </a:br>
            <a:r>
              <a:rPr lang="en-US" altLang="ja-JP" dirty="0">
                <a:solidFill>
                  <a:srgbClr val="272727"/>
                </a:solidFill>
                <a:latin typeface="Segoe UI Semibold" panose="020B0702040204020203" pitchFamily="34" charset="0"/>
                <a:cs typeface="Segoe UI Semibold" panose="020B0702040204020203" pitchFamily="34" charset="0"/>
              </a:rPr>
              <a:t>(Option)</a:t>
            </a:r>
            <a:endParaRPr lang="en-US" dirty="0">
              <a:solidFill>
                <a:srgbClr val="272727"/>
              </a:solidFill>
              <a:latin typeface="Segoe UI Semibold" panose="020B0702040204020203" pitchFamily="34" charset="0"/>
              <a:cs typeface="Segoe UI Semibold" panose="020B0702040204020203" pitchFamily="34" charset="0"/>
            </a:endParaRPr>
          </a:p>
        </p:txBody>
      </p:sp>
      <p:sp>
        <p:nvSpPr>
          <p:cNvPr id="88" name="正方形/長方形 87">
            <a:extLst>
              <a:ext uri="{FF2B5EF4-FFF2-40B4-BE49-F238E27FC236}">
                <a16:creationId xmlns:a16="http://schemas.microsoft.com/office/drawing/2014/main" id="{9FCDA56E-948D-41F0-9A4B-02ACC5CC5332}"/>
              </a:ext>
            </a:extLst>
          </p:cNvPr>
          <p:cNvSpPr/>
          <p:nvPr>
            <p:custDataLst>
              <p:tags r:id="rId2"/>
            </p:custDataLst>
          </p:nvPr>
        </p:nvSpPr>
        <p:spPr bwMode="auto">
          <a:xfrm>
            <a:off x="4444140" y="3286344"/>
            <a:ext cx="1548172" cy="98097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Score.py</a:t>
            </a:r>
            <a:endParaRPr kumimoji="1" lang="ja-JP" altLang="en-US" sz="2200" dirty="0">
              <a:gradFill flip="none" rotWithShape="1">
                <a:gsLst>
                  <a:gs pos="0">
                    <a:srgbClr val="FFFFFF"/>
                  </a:gs>
                  <a:gs pos="100000">
                    <a:srgbClr val="FFFFFF"/>
                  </a:gs>
                </a:gsLst>
                <a:lin ang="5400000" scaled="0"/>
                <a:tileRect/>
              </a:gradFill>
            </a:endParaRPr>
          </a:p>
        </p:txBody>
      </p:sp>
      <p:sp>
        <p:nvSpPr>
          <p:cNvPr id="89" name="Rectangle 137">
            <a:extLst>
              <a:ext uri="{FF2B5EF4-FFF2-40B4-BE49-F238E27FC236}">
                <a16:creationId xmlns:a16="http://schemas.microsoft.com/office/drawing/2014/main" id="{D6799F39-F4FB-43C5-A508-87CB3D5AF999}"/>
              </a:ext>
            </a:extLst>
          </p:cNvPr>
          <p:cNvSpPr/>
          <p:nvPr/>
        </p:nvSpPr>
        <p:spPr>
          <a:xfrm>
            <a:off x="4475820" y="4355411"/>
            <a:ext cx="1548172" cy="590931"/>
          </a:xfrm>
          <a:prstGeom prst="rect">
            <a:avLst/>
          </a:prstGeom>
        </p:spPr>
        <p:txBody>
          <a:bodyPr wrap="square">
            <a:spAutoFit/>
          </a:bodyPr>
          <a:lstStyle/>
          <a:p>
            <a:pPr algn="ctr">
              <a:lnSpc>
                <a:spcPct val="90000"/>
              </a:lnSpc>
              <a:spcAft>
                <a:spcPts val="588"/>
              </a:spcAft>
            </a:pPr>
            <a:r>
              <a:rPr lang="ja-JP" altLang="en-US" dirty="0">
                <a:solidFill>
                  <a:srgbClr val="272727"/>
                </a:solidFill>
                <a:latin typeface="Segoe UI Semibold" panose="020B0702040204020203" pitchFamily="34" charset="0"/>
                <a:cs typeface="Segoe UI Semibold" panose="020B0702040204020203" pitchFamily="34" charset="0"/>
              </a:rPr>
              <a:t>推論実行</a:t>
            </a:r>
            <a:br>
              <a:rPr lang="en-US" altLang="ja-JP" dirty="0">
                <a:solidFill>
                  <a:srgbClr val="272727"/>
                </a:solidFill>
                <a:latin typeface="Segoe UI Semibold" panose="020B0702040204020203" pitchFamily="34" charset="0"/>
                <a:cs typeface="Segoe UI Semibold" panose="020B0702040204020203" pitchFamily="34" charset="0"/>
              </a:rPr>
            </a:br>
            <a:r>
              <a:rPr lang="ja-JP" altLang="en-US" dirty="0">
                <a:solidFill>
                  <a:srgbClr val="272727"/>
                </a:solidFill>
                <a:latin typeface="Segoe UI Semibold" panose="020B0702040204020203" pitchFamily="34" charset="0"/>
                <a:cs typeface="Segoe UI Semibold" panose="020B0702040204020203" pitchFamily="34" charset="0"/>
              </a:rPr>
              <a:t>コード</a:t>
            </a:r>
            <a:endParaRPr lang="en-US" dirty="0">
              <a:solidFill>
                <a:srgbClr val="272727"/>
              </a:solidFill>
              <a:latin typeface="Segoe UI Semibold" panose="020B0702040204020203" pitchFamily="34" charset="0"/>
              <a:cs typeface="Segoe UI Semibold" panose="020B0702040204020203" pitchFamily="34" charset="0"/>
            </a:endParaRPr>
          </a:p>
        </p:txBody>
      </p:sp>
      <p:sp>
        <p:nvSpPr>
          <p:cNvPr id="35" name="正方形/長方形 34">
            <a:extLst>
              <a:ext uri="{FF2B5EF4-FFF2-40B4-BE49-F238E27FC236}">
                <a16:creationId xmlns:a16="http://schemas.microsoft.com/office/drawing/2014/main" id="{708A9ACC-50CC-48B1-AA84-BAADC81DBA43}"/>
              </a:ext>
            </a:extLst>
          </p:cNvPr>
          <p:cNvSpPr/>
          <p:nvPr>
            <p:custDataLst>
              <p:tags r:id="rId3"/>
            </p:custDataLst>
          </p:nvPr>
        </p:nvSpPr>
        <p:spPr bwMode="auto">
          <a:xfrm>
            <a:off x="6371013" y="1547598"/>
            <a:ext cx="1741211" cy="504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200" dirty="0">
                <a:gradFill flip="none" rotWithShape="1">
                  <a:gsLst>
                    <a:gs pos="0">
                      <a:srgbClr val="FFFFFF"/>
                    </a:gs>
                    <a:gs pos="100000">
                      <a:srgbClr val="FFFFFF"/>
                    </a:gs>
                  </a:gsLst>
                  <a:lin ang="5400000" scaled="0"/>
                  <a:tileRect/>
                </a:gradFill>
              </a:rPr>
              <a:t>Web</a:t>
            </a:r>
            <a:endParaRPr kumimoji="1" lang="ja-JP" altLang="en-US" sz="2200" dirty="0">
              <a:gradFill flip="none" rotWithShape="1">
                <a:gsLst>
                  <a:gs pos="0">
                    <a:srgbClr val="FFFFFF"/>
                  </a:gs>
                  <a:gs pos="100000">
                    <a:srgbClr val="FFFFFF"/>
                  </a:gs>
                </a:gsLst>
                <a:lin ang="5400000" scaled="0"/>
                <a:tileRect/>
              </a:gradFill>
            </a:endParaRPr>
          </a:p>
        </p:txBody>
      </p:sp>
      <p:sp>
        <p:nvSpPr>
          <p:cNvPr id="90" name="正方形/長方形 89">
            <a:extLst>
              <a:ext uri="{FF2B5EF4-FFF2-40B4-BE49-F238E27FC236}">
                <a16:creationId xmlns:a16="http://schemas.microsoft.com/office/drawing/2014/main" id="{D0B0F440-77A6-43F5-AE8D-63FE8F80F245}"/>
              </a:ext>
            </a:extLst>
          </p:cNvPr>
          <p:cNvSpPr/>
          <p:nvPr>
            <p:custDataLst>
              <p:tags r:id="rId4"/>
            </p:custDataLst>
          </p:nvPr>
        </p:nvSpPr>
        <p:spPr bwMode="auto">
          <a:xfrm>
            <a:off x="6371013" y="2792292"/>
            <a:ext cx="1741211" cy="16412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Container</a:t>
            </a:r>
            <a:endParaRPr kumimoji="1" lang="ja-JP" altLang="en-US" sz="2200" dirty="0">
              <a:gradFill flip="none" rotWithShape="1">
                <a:gsLst>
                  <a:gs pos="0">
                    <a:srgbClr val="FFFFFF"/>
                  </a:gs>
                  <a:gs pos="100000">
                    <a:srgbClr val="FFFFFF"/>
                  </a:gs>
                </a:gsLst>
                <a:lin ang="5400000" scaled="0"/>
                <a:tileRect/>
              </a:gradFill>
            </a:endParaRPr>
          </a:p>
        </p:txBody>
      </p:sp>
      <p:sp>
        <p:nvSpPr>
          <p:cNvPr id="91" name="正方形/長方形 90">
            <a:extLst>
              <a:ext uri="{FF2B5EF4-FFF2-40B4-BE49-F238E27FC236}">
                <a16:creationId xmlns:a16="http://schemas.microsoft.com/office/drawing/2014/main" id="{8C9D37BD-FC56-4409-939A-371FDC227783}"/>
              </a:ext>
            </a:extLst>
          </p:cNvPr>
          <p:cNvSpPr/>
          <p:nvPr>
            <p:custDataLst>
              <p:tags r:id="rId5"/>
            </p:custDataLst>
          </p:nvPr>
        </p:nvSpPr>
        <p:spPr bwMode="auto">
          <a:xfrm>
            <a:off x="6371013" y="5191509"/>
            <a:ext cx="1741211" cy="522789"/>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200" dirty="0">
                <a:gradFill flip="none" rotWithShape="1">
                  <a:gsLst>
                    <a:gs pos="0">
                      <a:srgbClr val="FFFFFF"/>
                    </a:gs>
                    <a:gs pos="100000">
                      <a:srgbClr val="FFFFFF"/>
                    </a:gs>
                  </a:gsLst>
                  <a:lin ang="5400000" scaled="0"/>
                  <a:tileRect/>
                </a:gradFill>
              </a:rPr>
              <a:t>Edge Device</a:t>
            </a:r>
            <a:endParaRPr kumimoji="1" lang="ja-JP" altLang="en-US" sz="2200" dirty="0">
              <a:gradFill flip="none" rotWithShape="1">
                <a:gsLst>
                  <a:gs pos="0">
                    <a:srgbClr val="FFFFFF"/>
                  </a:gs>
                  <a:gs pos="100000">
                    <a:srgbClr val="FFFFFF"/>
                  </a:gs>
                </a:gsLst>
                <a:lin ang="5400000" scaled="0"/>
                <a:tileRect/>
              </a:gradFill>
            </a:endParaRPr>
          </a:p>
        </p:txBody>
      </p:sp>
      <p:pic>
        <p:nvPicPr>
          <p:cNvPr id="39" name="図 38">
            <a:extLst>
              <a:ext uri="{FF2B5EF4-FFF2-40B4-BE49-F238E27FC236}">
                <a16:creationId xmlns:a16="http://schemas.microsoft.com/office/drawing/2014/main" id="{79762BDE-A634-4B1D-9789-F830F3E76296}"/>
              </a:ext>
            </a:extLst>
          </p:cNvPr>
          <p:cNvPicPr>
            <a:picLocks noChangeAspect="1"/>
          </p:cNvPicPr>
          <p:nvPr/>
        </p:nvPicPr>
        <p:blipFill>
          <a:blip r:embed="rId18" cstate="print">
            <a:biLevel thresh="75000"/>
            <a:extLst>
              <a:ext uri="{28A0092B-C50C-407E-A947-70E740481C1C}">
                <a14:useLocalDpi xmlns:a14="http://schemas.microsoft.com/office/drawing/2010/main" val="0"/>
              </a:ext>
            </a:extLst>
          </a:blip>
          <a:stretch>
            <a:fillRect/>
          </a:stretch>
        </p:blipFill>
        <p:spPr>
          <a:xfrm>
            <a:off x="2822047" y="2857359"/>
            <a:ext cx="390145" cy="390145"/>
          </a:xfrm>
          <a:prstGeom prst="rect">
            <a:avLst/>
          </a:prstGeom>
        </p:spPr>
      </p:pic>
      <p:pic>
        <p:nvPicPr>
          <p:cNvPr id="94" name="図 93">
            <a:extLst>
              <a:ext uri="{FF2B5EF4-FFF2-40B4-BE49-F238E27FC236}">
                <a16:creationId xmlns:a16="http://schemas.microsoft.com/office/drawing/2014/main" id="{455EF811-0F52-47C1-8839-53B85A138BAA}"/>
              </a:ext>
            </a:extLst>
          </p:cNvPr>
          <p:cNvPicPr>
            <a:picLocks noChangeAspect="1"/>
          </p:cNvPicPr>
          <p:nvPr/>
        </p:nvPicPr>
        <p:blipFill>
          <a:blip r:embed="rId18" cstate="print">
            <a:biLevel thresh="75000"/>
            <a:extLst>
              <a:ext uri="{28A0092B-C50C-407E-A947-70E740481C1C}">
                <a14:useLocalDpi xmlns:a14="http://schemas.microsoft.com/office/drawing/2010/main" val="0"/>
              </a:ext>
            </a:extLst>
          </a:blip>
          <a:stretch>
            <a:fillRect/>
          </a:stretch>
        </p:blipFill>
        <p:spPr>
          <a:xfrm>
            <a:off x="4438500" y="2857359"/>
            <a:ext cx="390145" cy="390145"/>
          </a:xfrm>
          <a:prstGeom prst="rect">
            <a:avLst/>
          </a:prstGeom>
        </p:spPr>
      </p:pic>
      <p:sp>
        <p:nvSpPr>
          <p:cNvPr id="95" name="正方形/長方形 94">
            <a:extLst>
              <a:ext uri="{FF2B5EF4-FFF2-40B4-BE49-F238E27FC236}">
                <a16:creationId xmlns:a16="http://schemas.microsoft.com/office/drawing/2014/main" id="{157408F8-6263-4527-B4D4-51DF18073123}"/>
              </a:ext>
            </a:extLst>
          </p:cNvPr>
          <p:cNvSpPr/>
          <p:nvPr>
            <p:custDataLst>
              <p:tags r:id="rId6"/>
            </p:custDataLst>
          </p:nvPr>
        </p:nvSpPr>
        <p:spPr bwMode="auto">
          <a:xfrm>
            <a:off x="6371013" y="6009046"/>
            <a:ext cx="5695307" cy="468052"/>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Windows</a:t>
            </a:r>
            <a:endParaRPr kumimoji="1" lang="ja-JP" altLang="en-US" sz="2200" dirty="0">
              <a:gradFill flip="none" rotWithShape="1">
                <a:gsLst>
                  <a:gs pos="0">
                    <a:srgbClr val="FFFFFF"/>
                  </a:gs>
                  <a:gs pos="100000">
                    <a:srgbClr val="FFFFFF"/>
                  </a:gs>
                </a:gsLst>
                <a:lin ang="5400000" scaled="0"/>
                <a:tileRect/>
              </a:gradFill>
            </a:endParaRPr>
          </a:p>
        </p:txBody>
      </p:sp>
      <p:sp>
        <p:nvSpPr>
          <p:cNvPr id="40" name="タイトル 39">
            <a:extLst>
              <a:ext uri="{FF2B5EF4-FFF2-40B4-BE49-F238E27FC236}">
                <a16:creationId xmlns:a16="http://schemas.microsoft.com/office/drawing/2014/main" id="{10E85A62-6F6F-482E-8B82-7C62ADF2A349}"/>
              </a:ext>
            </a:extLst>
          </p:cNvPr>
          <p:cNvSpPr>
            <a:spLocks noGrp="1"/>
          </p:cNvSpPr>
          <p:nvPr>
            <p:ph type="title"/>
          </p:nvPr>
        </p:nvSpPr>
        <p:spPr/>
        <p:txBody>
          <a:bodyPr/>
          <a:lstStyle/>
          <a:p>
            <a:r>
              <a:rPr kumimoji="1" lang="ja-JP" altLang="en-US" dirty="0"/>
              <a:t>推論環境の全体像</a:t>
            </a:r>
          </a:p>
        </p:txBody>
      </p:sp>
      <p:sp>
        <p:nvSpPr>
          <p:cNvPr id="96" name="正方形/長方形 95">
            <a:extLst>
              <a:ext uri="{FF2B5EF4-FFF2-40B4-BE49-F238E27FC236}">
                <a16:creationId xmlns:a16="http://schemas.microsoft.com/office/drawing/2014/main" id="{725E326A-0B25-4682-9154-ADFE76A3FF85}"/>
              </a:ext>
            </a:extLst>
          </p:cNvPr>
          <p:cNvSpPr/>
          <p:nvPr>
            <p:custDataLst>
              <p:tags r:id="rId7"/>
            </p:custDataLst>
          </p:nvPr>
        </p:nvSpPr>
        <p:spPr bwMode="auto">
          <a:xfrm>
            <a:off x="6371013" y="4560482"/>
            <a:ext cx="1741211" cy="504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Data</a:t>
            </a:r>
            <a:endParaRPr kumimoji="1" lang="ja-JP" altLang="en-US" sz="2200" dirty="0">
              <a:gradFill flip="none" rotWithShape="1">
                <a:gsLst>
                  <a:gs pos="0">
                    <a:srgbClr val="FFFFFF"/>
                  </a:gs>
                  <a:gs pos="100000">
                    <a:srgbClr val="FFFFFF"/>
                  </a:gs>
                </a:gsLst>
                <a:lin ang="5400000" scaled="0"/>
                <a:tileRect/>
              </a:gradFill>
            </a:endParaRPr>
          </a:p>
        </p:txBody>
      </p:sp>
      <p:pic>
        <p:nvPicPr>
          <p:cNvPr id="42" name="図 41">
            <a:extLst>
              <a:ext uri="{FF2B5EF4-FFF2-40B4-BE49-F238E27FC236}">
                <a16:creationId xmlns:a16="http://schemas.microsoft.com/office/drawing/2014/main" id="{947CC18B-C212-4B06-B7D6-6FFB707AD4D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197568" y="1541249"/>
            <a:ext cx="534515" cy="534515"/>
          </a:xfrm>
          <a:prstGeom prst="rect">
            <a:avLst/>
          </a:prstGeom>
        </p:spPr>
      </p:pic>
      <p:sp>
        <p:nvSpPr>
          <p:cNvPr id="98" name="正方形/長方形 97">
            <a:extLst>
              <a:ext uri="{FF2B5EF4-FFF2-40B4-BE49-F238E27FC236}">
                <a16:creationId xmlns:a16="http://schemas.microsoft.com/office/drawing/2014/main" id="{E9EAF081-C6E5-46DE-8EEA-DC37B7046BEA}"/>
              </a:ext>
            </a:extLst>
          </p:cNvPr>
          <p:cNvSpPr/>
          <p:nvPr>
            <p:custDataLst>
              <p:tags r:id="rId8"/>
            </p:custDataLst>
          </p:nvPr>
        </p:nvSpPr>
        <p:spPr bwMode="auto">
          <a:xfrm>
            <a:off x="6371013" y="2154038"/>
            <a:ext cx="1741211" cy="504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200" dirty="0">
                <a:gradFill flip="none" rotWithShape="1">
                  <a:gsLst>
                    <a:gs pos="0">
                      <a:srgbClr val="FFFFFF"/>
                    </a:gs>
                    <a:gs pos="100000">
                      <a:srgbClr val="FFFFFF"/>
                    </a:gs>
                  </a:gsLst>
                  <a:lin ang="5400000" scaled="0"/>
                  <a:tileRect/>
                </a:gradFill>
              </a:rPr>
              <a:t>Serverless</a:t>
            </a:r>
            <a:endParaRPr kumimoji="1" lang="ja-JP" altLang="en-US" sz="2200" dirty="0">
              <a:gradFill flip="none" rotWithShape="1">
                <a:gsLst>
                  <a:gs pos="0">
                    <a:srgbClr val="FFFFFF"/>
                  </a:gs>
                  <a:gs pos="100000">
                    <a:srgbClr val="FFFFFF"/>
                  </a:gs>
                </a:gsLst>
                <a:lin ang="5400000" scaled="0"/>
                <a:tileRect/>
              </a:gradFill>
            </a:endParaRPr>
          </a:p>
        </p:txBody>
      </p:sp>
      <p:pic>
        <p:nvPicPr>
          <p:cNvPr id="46" name="図 45">
            <a:extLst>
              <a:ext uri="{FF2B5EF4-FFF2-40B4-BE49-F238E27FC236}">
                <a16:creationId xmlns:a16="http://schemas.microsoft.com/office/drawing/2014/main" id="{FAB50B6A-C021-4ADE-A5D3-F788F048AC4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212798" y="2162919"/>
            <a:ext cx="504055" cy="504055"/>
          </a:xfrm>
          <a:prstGeom prst="rect">
            <a:avLst/>
          </a:prstGeom>
        </p:spPr>
      </p:pic>
      <p:pic>
        <p:nvPicPr>
          <p:cNvPr id="99" name="図 98">
            <a:extLst>
              <a:ext uri="{FF2B5EF4-FFF2-40B4-BE49-F238E27FC236}">
                <a16:creationId xmlns:a16="http://schemas.microsoft.com/office/drawing/2014/main" id="{69C1DFB1-3DD6-465C-9804-882220A339C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197568" y="2751766"/>
            <a:ext cx="534515" cy="534515"/>
          </a:xfrm>
          <a:prstGeom prst="rect">
            <a:avLst/>
          </a:prstGeom>
        </p:spPr>
      </p:pic>
      <p:pic>
        <p:nvPicPr>
          <p:cNvPr id="48" name="図 47" descr="ベクトル グラフィックス が含まれている画像&#10;&#10;高い精度で生成された説明">
            <a:extLst>
              <a:ext uri="{FF2B5EF4-FFF2-40B4-BE49-F238E27FC236}">
                <a16:creationId xmlns:a16="http://schemas.microsoft.com/office/drawing/2014/main" id="{7C1D7215-9A30-4548-8238-6DF9365DC22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197568" y="5194526"/>
            <a:ext cx="534515" cy="534515"/>
          </a:xfrm>
          <a:prstGeom prst="rect">
            <a:avLst/>
          </a:prstGeom>
        </p:spPr>
      </p:pic>
      <p:pic>
        <p:nvPicPr>
          <p:cNvPr id="50" name="図 49">
            <a:extLst>
              <a:ext uri="{FF2B5EF4-FFF2-40B4-BE49-F238E27FC236}">
                <a16:creationId xmlns:a16="http://schemas.microsoft.com/office/drawing/2014/main" id="{BEA7BC4B-3603-4DB6-9379-D4B6381D69B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25691" y="3943969"/>
            <a:ext cx="478269" cy="478269"/>
          </a:xfrm>
          <a:prstGeom prst="rect">
            <a:avLst/>
          </a:prstGeom>
        </p:spPr>
      </p:pic>
      <p:pic>
        <p:nvPicPr>
          <p:cNvPr id="52" name="図 51">
            <a:extLst>
              <a:ext uri="{FF2B5EF4-FFF2-40B4-BE49-F238E27FC236}">
                <a16:creationId xmlns:a16="http://schemas.microsoft.com/office/drawing/2014/main" id="{3FE186D2-237A-4524-8208-246BCD521B8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89381" y="3335227"/>
            <a:ext cx="550889" cy="534515"/>
          </a:xfrm>
          <a:prstGeom prst="rect">
            <a:avLst/>
          </a:prstGeom>
        </p:spPr>
      </p:pic>
      <p:pic>
        <p:nvPicPr>
          <p:cNvPr id="54" name="図 53">
            <a:extLst>
              <a:ext uri="{FF2B5EF4-FFF2-40B4-BE49-F238E27FC236}">
                <a16:creationId xmlns:a16="http://schemas.microsoft.com/office/drawing/2014/main" id="{CED4718F-7515-4968-B571-D82148E40F89}"/>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189381" y="4553409"/>
            <a:ext cx="550889" cy="550889"/>
          </a:xfrm>
          <a:prstGeom prst="rect">
            <a:avLst/>
          </a:prstGeom>
        </p:spPr>
      </p:pic>
      <p:sp>
        <p:nvSpPr>
          <p:cNvPr id="55" name="テキスト ボックス 54">
            <a:extLst>
              <a:ext uri="{FF2B5EF4-FFF2-40B4-BE49-F238E27FC236}">
                <a16:creationId xmlns:a16="http://schemas.microsoft.com/office/drawing/2014/main" id="{5F84515D-52C6-4AB4-B586-3B841EF7BB9E}"/>
              </a:ext>
            </a:extLst>
          </p:cNvPr>
          <p:cNvSpPr txBox="1"/>
          <p:nvPr/>
        </p:nvSpPr>
        <p:spPr>
          <a:xfrm>
            <a:off x="8832564" y="1670006"/>
            <a:ext cx="1772986" cy="276999"/>
          </a:xfrm>
          <a:prstGeom prst="rect">
            <a:avLst/>
          </a:prstGeom>
          <a:noFill/>
        </p:spPr>
        <p:txBody>
          <a:bodyPr wrap="none" lIns="0" tIns="0" rIns="0" bIns="0" rtlCol="0">
            <a:spAutoFit/>
          </a:bodyPr>
          <a:lstStyle/>
          <a:p>
            <a:pPr>
              <a:lnSpc>
                <a:spcPct val="90000"/>
              </a:lnSpc>
              <a:spcBef>
                <a:spcPct val="20000"/>
              </a:spcBef>
              <a:buSzPct val="80000"/>
            </a:pPr>
            <a:r>
              <a:rPr kumimoji="1" lang="en-US" altLang="ja-JP" sz="2000" dirty="0">
                <a:gradFill>
                  <a:gsLst>
                    <a:gs pos="0">
                      <a:srgbClr val="292929">
                        <a:lumMod val="90000"/>
                        <a:lumOff val="10000"/>
                      </a:srgbClr>
                    </a:gs>
                    <a:gs pos="86000">
                      <a:srgbClr val="292929">
                        <a:lumMod val="90000"/>
                        <a:lumOff val="10000"/>
                      </a:srgbClr>
                    </a:gs>
                  </a:gsLst>
                  <a:lin ang="5400000" scaled="0"/>
                </a:gradFill>
              </a:rPr>
              <a:t>Azure Web App</a:t>
            </a:r>
            <a:endParaRPr kumimoji="1" lang="ja-JP" alt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104" name="テキスト ボックス 103">
            <a:extLst>
              <a:ext uri="{FF2B5EF4-FFF2-40B4-BE49-F238E27FC236}">
                <a16:creationId xmlns:a16="http://schemas.microsoft.com/office/drawing/2014/main" id="{D42F29E0-6963-43FC-860C-29C6204D1397}"/>
              </a:ext>
            </a:extLst>
          </p:cNvPr>
          <p:cNvSpPr txBox="1"/>
          <p:nvPr/>
        </p:nvSpPr>
        <p:spPr>
          <a:xfrm>
            <a:off x="8832564" y="2231656"/>
            <a:ext cx="1807995" cy="276999"/>
          </a:xfrm>
          <a:prstGeom prst="rect">
            <a:avLst/>
          </a:prstGeom>
          <a:noFill/>
        </p:spPr>
        <p:txBody>
          <a:bodyPr wrap="none" lIns="0" tIns="0" rIns="0" bIns="0" rtlCol="0">
            <a:spAutoFit/>
          </a:bodyPr>
          <a:lstStyle/>
          <a:p>
            <a:pPr>
              <a:lnSpc>
                <a:spcPct val="90000"/>
              </a:lnSpc>
              <a:spcBef>
                <a:spcPct val="20000"/>
              </a:spcBef>
              <a:buSzPct val="80000"/>
            </a:pPr>
            <a:r>
              <a:rPr kumimoji="1" lang="en-US" altLang="ja-JP" sz="2000" dirty="0">
                <a:gradFill>
                  <a:gsLst>
                    <a:gs pos="0">
                      <a:srgbClr val="292929">
                        <a:lumMod val="90000"/>
                        <a:lumOff val="10000"/>
                      </a:srgbClr>
                    </a:gs>
                    <a:gs pos="86000">
                      <a:srgbClr val="292929">
                        <a:lumMod val="90000"/>
                        <a:lumOff val="10000"/>
                      </a:srgbClr>
                    </a:gs>
                  </a:gsLst>
                  <a:lin ang="5400000" scaled="0"/>
                </a:gradFill>
              </a:rPr>
              <a:t>Azure Functions</a:t>
            </a:r>
            <a:endParaRPr kumimoji="1" lang="ja-JP" alt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105" name="テキスト ボックス 104">
            <a:extLst>
              <a:ext uri="{FF2B5EF4-FFF2-40B4-BE49-F238E27FC236}">
                <a16:creationId xmlns:a16="http://schemas.microsoft.com/office/drawing/2014/main" id="{59EFCDCE-A345-4FB4-B106-0A5A3A5E24E4}"/>
              </a:ext>
            </a:extLst>
          </p:cNvPr>
          <p:cNvSpPr txBox="1"/>
          <p:nvPr/>
        </p:nvSpPr>
        <p:spPr>
          <a:xfrm>
            <a:off x="8836793" y="2880523"/>
            <a:ext cx="1772986" cy="276999"/>
          </a:xfrm>
          <a:prstGeom prst="rect">
            <a:avLst/>
          </a:prstGeom>
          <a:noFill/>
        </p:spPr>
        <p:txBody>
          <a:bodyPr wrap="none" lIns="0" tIns="0" rIns="0" bIns="0" rtlCol="0">
            <a:spAutoFit/>
          </a:bodyPr>
          <a:lstStyle/>
          <a:p>
            <a:pPr>
              <a:lnSpc>
                <a:spcPct val="90000"/>
              </a:lnSpc>
              <a:spcBef>
                <a:spcPct val="20000"/>
              </a:spcBef>
              <a:buSzPct val="80000"/>
            </a:pPr>
            <a:r>
              <a:rPr kumimoji="1" lang="en-US" altLang="ja-JP" sz="2000" dirty="0">
                <a:gradFill>
                  <a:gsLst>
                    <a:gs pos="0">
                      <a:srgbClr val="292929">
                        <a:lumMod val="90000"/>
                        <a:lumOff val="10000"/>
                      </a:srgbClr>
                    </a:gs>
                    <a:gs pos="86000">
                      <a:srgbClr val="292929">
                        <a:lumMod val="90000"/>
                        <a:lumOff val="10000"/>
                      </a:srgbClr>
                    </a:gs>
                  </a:gsLst>
                  <a:lin ang="5400000" scaled="0"/>
                </a:gradFill>
              </a:rPr>
              <a:t>Azure Web App</a:t>
            </a:r>
            <a:endParaRPr kumimoji="1" lang="ja-JP" alt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106" name="テキスト ボックス 105">
            <a:extLst>
              <a:ext uri="{FF2B5EF4-FFF2-40B4-BE49-F238E27FC236}">
                <a16:creationId xmlns:a16="http://schemas.microsoft.com/office/drawing/2014/main" id="{5B731716-3F54-4B9B-B46B-D8424BC33EAB}"/>
              </a:ext>
            </a:extLst>
          </p:cNvPr>
          <p:cNvSpPr txBox="1"/>
          <p:nvPr/>
        </p:nvSpPr>
        <p:spPr>
          <a:xfrm>
            <a:off x="8832564" y="3469964"/>
            <a:ext cx="2676182" cy="249299"/>
          </a:xfrm>
          <a:prstGeom prst="rect">
            <a:avLst/>
          </a:prstGeom>
          <a:noFill/>
        </p:spPr>
        <p:txBody>
          <a:bodyPr wrap="none" lIns="0" tIns="0" rIns="0" bIns="0" rtlCol="0">
            <a:spAutoFit/>
          </a:bodyPr>
          <a:lstStyle/>
          <a:p>
            <a:pPr>
              <a:lnSpc>
                <a:spcPct val="90000"/>
              </a:lnSpc>
              <a:spcBef>
                <a:spcPct val="20000"/>
              </a:spcBef>
              <a:buSzPct val="80000"/>
            </a:pPr>
            <a:r>
              <a:rPr lang="en-US" altLang="ja-JP" dirty="0"/>
              <a:t>Azure Kubernetes Services</a:t>
            </a:r>
            <a:endParaRPr kumimoji="1" lang="ja-JP" alt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107" name="テキスト ボックス 106">
            <a:extLst>
              <a:ext uri="{FF2B5EF4-FFF2-40B4-BE49-F238E27FC236}">
                <a16:creationId xmlns:a16="http://schemas.microsoft.com/office/drawing/2014/main" id="{631EA52C-14F3-4A01-8AC3-BACE4BEA5F1E}"/>
              </a:ext>
            </a:extLst>
          </p:cNvPr>
          <p:cNvSpPr txBox="1"/>
          <p:nvPr/>
        </p:nvSpPr>
        <p:spPr>
          <a:xfrm>
            <a:off x="8793791" y="4043797"/>
            <a:ext cx="3338414" cy="249299"/>
          </a:xfrm>
          <a:prstGeom prst="rect">
            <a:avLst/>
          </a:prstGeom>
          <a:noFill/>
        </p:spPr>
        <p:txBody>
          <a:bodyPr wrap="none" lIns="0" tIns="0" rIns="0" bIns="0" rtlCol="0">
            <a:spAutoFit/>
          </a:bodyPr>
          <a:lstStyle/>
          <a:p>
            <a:pPr>
              <a:lnSpc>
                <a:spcPct val="90000"/>
              </a:lnSpc>
              <a:spcBef>
                <a:spcPct val="20000"/>
              </a:spcBef>
              <a:buSzPct val="80000"/>
            </a:pPr>
            <a:r>
              <a:rPr lang="en-US" altLang="ja-JP" dirty="0"/>
              <a:t>Azure Machine Learning Services</a:t>
            </a:r>
            <a:endParaRPr kumimoji="1" lang="ja-JP" alt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108" name="テキスト ボックス 107">
            <a:extLst>
              <a:ext uri="{FF2B5EF4-FFF2-40B4-BE49-F238E27FC236}">
                <a16:creationId xmlns:a16="http://schemas.microsoft.com/office/drawing/2014/main" id="{85E7DC4C-DF71-436B-8A38-3DC1C4C49BD2}"/>
              </a:ext>
            </a:extLst>
          </p:cNvPr>
          <p:cNvSpPr txBox="1"/>
          <p:nvPr/>
        </p:nvSpPr>
        <p:spPr>
          <a:xfrm>
            <a:off x="8808116" y="4696740"/>
            <a:ext cx="1238288" cy="276999"/>
          </a:xfrm>
          <a:prstGeom prst="rect">
            <a:avLst/>
          </a:prstGeom>
          <a:noFill/>
        </p:spPr>
        <p:txBody>
          <a:bodyPr wrap="none" lIns="0" tIns="0" rIns="0" bIns="0" rtlCol="0">
            <a:spAutoFit/>
          </a:bodyPr>
          <a:lstStyle/>
          <a:p>
            <a:pPr>
              <a:lnSpc>
                <a:spcPct val="90000"/>
              </a:lnSpc>
              <a:spcBef>
                <a:spcPct val="20000"/>
              </a:spcBef>
              <a:buSzPct val="80000"/>
            </a:pPr>
            <a:r>
              <a:rPr kumimoji="1" lang="en-US" altLang="ja-JP" sz="2000" dirty="0">
                <a:gradFill>
                  <a:gsLst>
                    <a:gs pos="0">
                      <a:srgbClr val="292929">
                        <a:lumMod val="90000"/>
                        <a:lumOff val="10000"/>
                      </a:srgbClr>
                    </a:gs>
                    <a:gs pos="86000">
                      <a:srgbClr val="292929">
                        <a:lumMod val="90000"/>
                        <a:lumOff val="10000"/>
                      </a:srgbClr>
                    </a:gs>
                  </a:gsLst>
                  <a:lin ang="5400000" scaled="0"/>
                </a:gradFill>
              </a:rPr>
              <a:t>SQL Server</a:t>
            </a:r>
            <a:endParaRPr kumimoji="1" lang="ja-JP" alt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109" name="テキスト ボックス 108">
            <a:extLst>
              <a:ext uri="{FF2B5EF4-FFF2-40B4-BE49-F238E27FC236}">
                <a16:creationId xmlns:a16="http://schemas.microsoft.com/office/drawing/2014/main" id="{2110DA4B-40C0-48C3-AA36-44375103D1A4}"/>
              </a:ext>
            </a:extLst>
          </p:cNvPr>
          <p:cNvSpPr txBox="1"/>
          <p:nvPr/>
        </p:nvSpPr>
        <p:spPr>
          <a:xfrm>
            <a:off x="8832564" y="5319815"/>
            <a:ext cx="1708609" cy="276999"/>
          </a:xfrm>
          <a:prstGeom prst="rect">
            <a:avLst/>
          </a:prstGeom>
          <a:noFill/>
        </p:spPr>
        <p:txBody>
          <a:bodyPr wrap="none" lIns="0" tIns="0" rIns="0" bIns="0" rtlCol="0">
            <a:spAutoFit/>
          </a:bodyPr>
          <a:lstStyle/>
          <a:p>
            <a:pPr>
              <a:lnSpc>
                <a:spcPct val="90000"/>
              </a:lnSpc>
              <a:spcBef>
                <a:spcPct val="20000"/>
              </a:spcBef>
              <a:buSzPct val="80000"/>
            </a:pPr>
            <a:r>
              <a:rPr lang="en-US" altLang="ja-JP" sz="2000" dirty="0">
                <a:gradFill>
                  <a:gsLst>
                    <a:gs pos="0">
                      <a:srgbClr val="292929">
                        <a:lumMod val="90000"/>
                        <a:lumOff val="10000"/>
                      </a:srgbClr>
                    </a:gs>
                    <a:gs pos="86000">
                      <a:srgbClr val="292929">
                        <a:lumMod val="90000"/>
                        <a:lumOff val="10000"/>
                      </a:srgbClr>
                    </a:gs>
                  </a:gsLst>
                  <a:lin ang="5400000" scaled="0"/>
                </a:gradFill>
              </a:rPr>
              <a:t>Azure IoT Edge</a:t>
            </a:r>
            <a:endParaRPr kumimoji="1" lang="ja-JP" altLang="en-US" sz="2000" dirty="0">
              <a:gradFill>
                <a:gsLst>
                  <a:gs pos="0">
                    <a:srgbClr val="292929">
                      <a:lumMod val="90000"/>
                      <a:lumOff val="10000"/>
                    </a:srgbClr>
                  </a:gs>
                  <a:gs pos="86000">
                    <a:srgbClr val="292929">
                      <a:lumMod val="90000"/>
                      <a:lumOff val="10000"/>
                    </a:srgbClr>
                  </a:gs>
                </a:gsLst>
                <a:lin ang="5400000" scaled="0"/>
              </a:gradFill>
            </a:endParaRPr>
          </a:p>
        </p:txBody>
      </p:sp>
      <p:cxnSp>
        <p:nvCxnSpPr>
          <p:cNvPr id="57" name="直線コネクタ 56">
            <a:extLst>
              <a:ext uri="{FF2B5EF4-FFF2-40B4-BE49-F238E27FC236}">
                <a16:creationId xmlns:a16="http://schemas.microsoft.com/office/drawing/2014/main" id="{88216DA8-983A-495B-8B33-7525FD7CE6F6}"/>
              </a:ext>
            </a:extLst>
          </p:cNvPr>
          <p:cNvCxnSpPr>
            <a:cxnSpLocks/>
            <a:stCxn id="40" idx="2"/>
          </p:cNvCxnSpPr>
          <p:nvPr/>
        </p:nvCxnSpPr>
        <p:spPr>
          <a:xfrm>
            <a:off x="6095207" y="976497"/>
            <a:ext cx="793" cy="5188807"/>
          </a:xfrm>
          <a:prstGeom prst="line">
            <a:avLst/>
          </a:prstGeom>
          <a:ln>
            <a:solidFill>
              <a:srgbClr val="272727"/>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4DC78641-4469-4121-8A02-946A57F33BB4}"/>
              </a:ext>
            </a:extLst>
          </p:cNvPr>
          <p:cNvSpPr txBox="1"/>
          <p:nvPr/>
        </p:nvSpPr>
        <p:spPr>
          <a:xfrm>
            <a:off x="125689" y="997993"/>
            <a:ext cx="5811374" cy="443198"/>
          </a:xfrm>
          <a:prstGeom prst="rect">
            <a:avLst/>
          </a:prstGeom>
          <a:noFill/>
          <a:ln>
            <a:solidFill>
              <a:srgbClr val="272727"/>
            </a:solidFill>
          </a:ln>
        </p:spPr>
        <p:txBody>
          <a:bodyPr wrap="square" lIns="0" tIns="0" rIns="0" bIns="0" rtlCol="0">
            <a:spAutoFit/>
          </a:bodyPr>
          <a:lstStyle/>
          <a:p>
            <a:pPr algn="r">
              <a:lnSpc>
                <a:spcPct val="90000"/>
              </a:lnSpc>
              <a:spcBef>
                <a:spcPct val="20000"/>
              </a:spcBef>
              <a:buSzPct val="80000"/>
            </a:pPr>
            <a:r>
              <a:rPr kumimoji="1" lang="ja-JP" altLang="en-US" sz="3200" dirty="0">
                <a:gradFill>
                  <a:gsLst>
                    <a:gs pos="0">
                      <a:srgbClr val="292929">
                        <a:lumMod val="90000"/>
                        <a:lumOff val="10000"/>
                      </a:srgbClr>
                    </a:gs>
                    <a:gs pos="86000">
                      <a:srgbClr val="292929">
                        <a:lumMod val="90000"/>
                        <a:lumOff val="10000"/>
                      </a:srgbClr>
                    </a:gs>
                  </a:gsLst>
                  <a:lin ang="5400000" scaled="0"/>
                </a:gradFill>
              </a:rPr>
              <a:t>学習</a:t>
            </a:r>
          </a:p>
        </p:txBody>
      </p:sp>
      <p:sp>
        <p:nvSpPr>
          <p:cNvPr id="115" name="テキスト ボックス 114">
            <a:extLst>
              <a:ext uri="{FF2B5EF4-FFF2-40B4-BE49-F238E27FC236}">
                <a16:creationId xmlns:a16="http://schemas.microsoft.com/office/drawing/2014/main" id="{A540CA0A-926E-4094-B08E-9A866C2B0628}"/>
              </a:ext>
            </a:extLst>
          </p:cNvPr>
          <p:cNvSpPr txBox="1"/>
          <p:nvPr/>
        </p:nvSpPr>
        <p:spPr>
          <a:xfrm>
            <a:off x="6203904" y="998136"/>
            <a:ext cx="5861623" cy="443198"/>
          </a:xfrm>
          <a:prstGeom prst="rect">
            <a:avLst/>
          </a:prstGeom>
          <a:noFill/>
          <a:ln>
            <a:solidFill>
              <a:srgbClr val="272727"/>
            </a:solidFill>
          </a:ln>
        </p:spPr>
        <p:txBody>
          <a:bodyPr wrap="square" lIns="0" tIns="0" rIns="0" bIns="0" rtlCol="0">
            <a:spAutoFit/>
          </a:bodyPr>
          <a:lstStyle/>
          <a:p>
            <a:pPr>
              <a:lnSpc>
                <a:spcPct val="90000"/>
              </a:lnSpc>
              <a:spcBef>
                <a:spcPct val="20000"/>
              </a:spcBef>
              <a:buSzPct val="80000"/>
            </a:pPr>
            <a:r>
              <a:rPr kumimoji="1" lang="ja-JP" altLang="en-US" sz="3200" dirty="0">
                <a:gradFill>
                  <a:gsLst>
                    <a:gs pos="0">
                      <a:srgbClr val="292929">
                        <a:lumMod val="90000"/>
                        <a:lumOff val="10000"/>
                      </a:srgbClr>
                    </a:gs>
                    <a:gs pos="86000">
                      <a:srgbClr val="292929">
                        <a:lumMod val="90000"/>
                        <a:lumOff val="10000"/>
                      </a:srgbClr>
                    </a:gs>
                  </a:gsLst>
                  <a:lin ang="5400000" scaled="0"/>
                </a:gradFill>
              </a:rPr>
              <a:t>推論</a:t>
            </a:r>
          </a:p>
        </p:txBody>
      </p:sp>
      <p:sp>
        <p:nvSpPr>
          <p:cNvPr id="2" name="正方形/長方形 1">
            <a:extLst>
              <a:ext uri="{FF2B5EF4-FFF2-40B4-BE49-F238E27FC236}">
                <a16:creationId xmlns:a16="http://schemas.microsoft.com/office/drawing/2014/main" id="{6E6A0EF6-A44E-485D-BE36-4BA8F96284E4}"/>
              </a:ext>
            </a:extLst>
          </p:cNvPr>
          <p:cNvSpPr/>
          <p:nvPr>
            <p:custDataLst>
              <p:tags r:id="rId9"/>
            </p:custDataLst>
          </p:nvPr>
        </p:nvSpPr>
        <p:spPr bwMode="auto">
          <a:xfrm>
            <a:off x="8197567" y="1541249"/>
            <a:ext cx="3867959" cy="1110311"/>
          </a:xfrm>
          <a:prstGeom prst="rect">
            <a:avLst/>
          </a:prstGeom>
          <a:solidFill>
            <a:srgbClr val="68217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ja-JP" altLang="en-US" sz="4800" dirty="0">
                <a:solidFill>
                  <a:srgbClr val="FFFFFF"/>
                </a:solidFill>
                <a:effectLst>
                  <a:outerShdw blurRad="38100" dist="38100" dir="2700000" algn="tl">
                    <a:srgbClr val="000000">
                      <a:alpha val="43137"/>
                    </a:srgbClr>
                  </a:outerShdw>
                </a:effectLst>
              </a:rPr>
              <a:t>まずは ここ</a:t>
            </a:r>
          </a:p>
        </p:txBody>
      </p:sp>
      <p:sp>
        <p:nvSpPr>
          <p:cNvPr id="38" name="正方形/長方形 37">
            <a:extLst>
              <a:ext uri="{FF2B5EF4-FFF2-40B4-BE49-F238E27FC236}">
                <a16:creationId xmlns:a16="http://schemas.microsoft.com/office/drawing/2014/main" id="{C9B89DBA-1DB4-4E80-BE3B-5B9C1784295A}"/>
              </a:ext>
            </a:extLst>
          </p:cNvPr>
          <p:cNvSpPr/>
          <p:nvPr>
            <p:custDataLst>
              <p:tags r:id="rId10"/>
            </p:custDataLst>
          </p:nvPr>
        </p:nvSpPr>
        <p:spPr bwMode="auto">
          <a:xfrm>
            <a:off x="8207996" y="2786811"/>
            <a:ext cx="3867959" cy="1617791"/>
          </a:xfrm>
          <a:prstGeom prst="rect">
            <a:avLst/>
          </a:prstGeom>
          <a:solidFill>
            <a:srgbClr val="68217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4800" dirty="0">
                <a:solidFill>
                  <a:srgbClr val="FFFFFF"/>
                </a:solidFill>
                <a:effectLst>
                  <a:outerShdw blurRad="38100" dist="38100" dir="2700000" algn="tl">
                    <a:srgbClr val="000000">
                      <a:alpha val="43137"/>
                    </a:srgbClr>
                  </a:outerShdw>
                </a:effectLst>
              </a:rPr>
              <a:t>Container</a:t>
            </a:r>
            <a:br>
              <a:rPr kumimoji="1" lang="en-US" altLang="ja-JP" sz="4800" dirty="0">
                <a:solidFill>
                  <a:srgbClr val="FFFFFF"/>
                </a:solidFill>
                <a:effectLst>
                  <a:outerShdw blurRad="38100" dist="38100" dir="2700000" algn="tl">
                    <a:srgbClr val="000000">
                      <a:alpha val="43137"/>
                    </a:srgbClr>
                  </a:outerShdw>
                </a:effectLst>
              </a:rPr>
            </a:br>
            <a:r>
              <a:rPr kumimoji="1" lang="ja-JP" altLang="en-US" sz="4800" dirty="0">
                <a:solidFill>
                  <a:srgbClr val="FFFFFF"/>
                </a:solidFill>
                <a:effectLst>
                  <a:outerShdw blurRad="38100" dist="38100" dir="2700000" algn="tl">
                    <a:srgbClr val="000000">
                      <a:alpha val="43137"/>
                    </a:srgbClr>
                  </a:outerShdw>
                </a:effectLst>
              </a:rPr>
              <a:t>使い</a:t>
            </a:r>
          </a:p>
        </p:txBody>
      </p:sp>
      <p:sp>
        <p:nvSpPr>
          <p:cNvPr id="41" name="正方形/長方形 40">
            <a:extLst>
              <a:ext uri="{FF2B5EF4-FFF2-40B4-BE49-F238E27FC236}">
                <a16:creationId xmlns:a16="http://schemas.microsoft.com/office/drawing/2014/main" id="{C1472B76-15B1-4A4D-86EF-9D806F205FD6}"/>
              </a:ext>
            </a:extLst>
          </p:cNvPr>
          <p:cNvSpPr/>
          <p:nvPr>
            <p:custDataLst>
              <p:tags r:id="rId11"/>
            </p:custDataLst>
          </p:nvPr>
        </p:nvSpPr>
        <p:spPr bwMode="auto">
          <a:xfrm>
            <a:off x="8205241" y="5187994"/>
            <a:ext cx="3867959" cy="535422"/>
          </a:xfrm>
          <a:prstGeom prst="rect">
            <a:avLst/>
          </a:prstGeom>
          <a:solidFill>
            <a:srgbClr val="68217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4800" dirty="0">
                <a:solidFill>
                  <a:srgbClr val="FFFFFF"/>
                </a:solidFill>
                <a:effectLst>
                  <a:outerShdw blurRad="38100" dist="38100" dir="2700000" algn="tl">
                    <a:srgbClr val="000000">
                      <a:alpha val="43137"/>
                    </a:srgbClr>
                  </a:outerShdw>
                </a:effectLst>
              </a:rPr>
              <a:t>Hack </a:t>
            </a:r>
            <a:r>
              <a:rPr kumimoji="1" lang="ja-JP" altLang="en-US" sz="4800" dirty="0">
                <a:solidFill>
                  <a:srgbClr val="FFFFFF"/>
                </a:solidFill>
                <a:effectLst>
                  <a:outerShdw blurRad="38100" dist="38100" dir="2700000" algn="tl">
                    <a:srgbClr val="000000">
                      <a:alpha val="43137"/>
                    </a:srgbClr>
                  </a:outerShdw>
                </a:effectLst>
              </a:rPr>
              <a:t>しませぅ</a:t>
            </a:r>
          </a:p>
        </p:txBody>
      </p:sp>
      <p:sp>
        <p:nvSpPr>
          <p:cNvPr id="43" name="正方形/長方形 42">
            <a:extLst>
              <a:ext uri="{FF2B5EF4-FFF2-40B4-BE49-F238E27FC236}">
                <a16:creationId xmlns:a16="http://schemas.microsoft.com/office/drawing/2014/main" id="{86803192-3548-4832-BB48-13B8BDA4A490}"/>
              </a:ext>
            </a:extLst>
          </p:cNvPr>
          <p:cNvSpPr/>
          <p:nvPr>
            <p:custDataLst>
              <p:tags r:id="rId12"/>
            </p:custDataLst>
          </p:nvPr>
        </p:nvSpPr>
        <p:spPr bwMode="auto">
          <a:xfrm>
            <a:off x="8205240" y="4552333"/>
            <a:ext cx="3867959" cy="535422"/>
          </a:xfrm>
          <a:prstGeom prst="rect">
            <a:avLst/>
          </a:prstGeom>
          <a:solidFill>
            <a:srgbClr val="68217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4800" dirty="0">
                <a:solidFill>
                  <a:srgbClr val="FFFFFF"/>
                </a:solidFill>
                <a:effectLst>
                  <a:outerShdw blurRad="38100" dist="38100" dir="2700000" algn="tl">
                    <a:srgbClr val="000000">
                      <a:alpha val="43137"/>
                    </a:srgbClr>
                  </a:outerShdw>
                </a:effectLst>
              </a:rPr>
              <a:t>Secure Data</a:t>
            </a:r>
            <a:endParaRPr kumimoji="1" lang="ja-JP" altLang="en-US" sz="48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00502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P spid="41"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E73C85-4DA5-4417-A7AC-4E48E00393C4}"/>
              </a:ext>
            </a:extLst>
          </p:cNvPr>
          <p:cNvSpPr>
            <a:spLocks noGrp="1"/>
          </p:cNvSpPr>
          <p:nvPr>
            <p:ph type="title"/>
          </p:nvPr>
        </p:nvSpPr>
        <p:spPr/>
        <p:txBody>
          <a:bodyPr/>
          <a:lstStyle/>
          <a:p>
            <a:r>
              <a:rPr lang="ja-JP" altLang="en-US" dirty="0">
                <a:solidFill>
                  <a:srgbClr val="1A1A1A"/>
                </a:solidFill>
              </a:rPr>
              <a:t>今回は、どの </a:t>
            </a:r>
            <a:r>
              <a:rPr lang="en-US" altLang="ja-JP" dirty="0">
                <a:solidFill>
                  <a:srgbClr val="FF0000"/>
                </a:solidFill>
              </a:rPr>
              <a:t>Feature</a:t>
            </a:r>
            <a:r>
              <a:rPr lang="en-US" altLang="ja-JP" dirty="0">
                <a:solidFill>
                  <a:srgbClr val="1A1A1A"/>
                </a:solidFill>
              </a:rPr>
              <a:t> (</a:t>
            </a:r>
            <a:r>
              <a:rPr lang="ja-JP" altLang="en-US" dirty="0">
                <a:solidFill>
                  <a:srgbClr val="1A1A1A"/>
                </a:solidFill>
              </a:rPr>
              <a:t>列</a:t>
            </a:r>
            <a:r>
              <a:rPr lang="en-US" altLang="ja-JP" dirty="0">
                <a:solidFill>
                  <a:srgbClr val="1A1A1A"/>
                </a:solidFill>
              </a:rPr>
              <a:t>) </a:t>
            </a:r>
            <a:r>
              <a:rPr lang="ja-JP" altLang="en-US" dirty="0">
                <a:solidFill>
                  <a:srgbClr val="1A1A1A"/>
                </a:solidFill>
              </a:rPr>
              <a:t>が有効なの</a:t>
            </a:r>
            <a:r>
              <a:rPr lang="en-US" altLang="ja-JP" dirty="0">
                <a:solidFill>
                  <a:srgbClr val="1A1A1A"/>
                </a:solidFill>
              </a:rPr>
              <a:t>?</a:t>
            </a:r>
            <a:endParaRPr kumimoji="1" lang="ja-JP" altLang="en-US" dirty="0"/>
          </a:p>
        </p:txBody>
      </p:sp>
      <p:cxnSp>
        <p:nvCxnSpPr>
          <p:cNvPr id="27" name="直線コネクタ 26">
            <a:extLst>
              <a:ext uri="{FF2B5EF4-FFF2-40B4-BE49-F238E27FC236}">
                <a16:creationId xmlns:a16="http://schemas.microsoft.com/office/drawing/2014/main" id="{D307A6AC-A979-4245-BC48-FE1650648C0B}"/>
              </a:ext>
            </a:extLst>
          </p:cNvPr>
          <p:cNvCxnSpPr/>
          <p:nvPr/>
        </p:nvCxnSpPr>
        <p:spPr>
          <a:xfrm>
            <a:off x="2566376" y="1158065"/>
            <a:ext cx="0" cy="51100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0FC4D0F-2885-424F-9621-EAF02639186F}"/>
              </a:ext>
            </a:extLst>
          </p:cNvPr>
          <p:cNvCxnSpPr>
            <a:cxnSpLocks/>
          </p:cNvCxnSpPr>
          <p:nvPr/>
        </p:nvCxnSpPr>
        <p:spPr>
          <a:xfrm flipV="1">
            <a:off x="246680" y="2555679"/>
            <a:ext cx="11756467" cy="3096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54754A86-DCE5-4584-8428-853CAD6F686A}"/>
              </a:ext>
            </a:extLst>
          </p:cNvPr>
          <p:cNvSpPr txBox="1"/>
          <p:nvPr/>
        </p:nvSpPr>
        <p:spPr>
          <a:xfrm>
            <a:off x="166233" y="2594870"/>
            <a:ext cx="1251776" cy="615522"/>
          </a:xfrm>
          <a:prstGeom prst="rect">
            <a:avLst/>
          </a:prstGeom>
          <a:noFill/>
        </p:spPr>
        <p:txBody>
          <a:bodyPr wrap="square" lIns="179285" tIns="143428" rIns="179285" bIns="143428" rtlCol="0">
            <a:spAutoFit/>
          </a:bodyPr>
          <a:lstStyle/>
          <a:p>
            <a:pPr>
              <a:lnSpc>
                <a:spcPct val="90000"/>
              </a:lnSpc>
              <a:spcAft>
                <a:spcPts val="588"/>
              </a:spcAft>
            </a:pPr>
            <a:r>
              <a:rPr lang="ja-JP" altLang="en-US" sz="2353" dirty="0">
                <a:gradFill>
                  <a:gsLst>
                    <a:gs pos="2917">
                      <a:schemeClr val="tx1"/>
                    </a:gs>
                    <a:gs pos="30000">
                      <a:schemeClr val="tx1"/>
                    </a:gs>
                  </a:gsLst>
                  <a:lin ang="5400000" scaled="0"/>
                </a:gradFill>
              </a:rPr>
              <a:t>ユーザー</a:t>
            </a:r>
          </a:p>
        </p:txBody>
      </p:sp>
      <p:sp>
        <p:nvSpPr>
          <p:cNvPr id="42" name="テキスト ボックス 41">
            <a:extLst>
              <a:ext uri="{FF2B5EF4-FFF2-40B4-BE49-F238E27FC236}">
                <a16:creationId xmlns:a16="http://schemas.microsoft.com/office/drawing/2014/main" id="{A2555D9E-4F57-45C6-BA30-3C1FE3EFD92D}"/>
              </a:ext>
            </a:extLst>
          </p:cNvPr>
          <p:cNvSpPr txBox="1"/>
          <p:nvPr/>
        </p:nvSpPr>
        <p:spPr>
          <a:xfrm>
            <a:off x="3277406" y="1097511"/>
            <a:ext cx="2265551" cy="615522"/>
          </a:xfrm>
          <a:prstGeom prst="rect">
            <a:avLst/>
          </a:prstGeom>
          <a:noFill/>
        </p:spPr>
        <p:txBody>
          <a:bodyPr wrap="square" lIns="179285" tIns="143428" rIns="179285" bIns="143428" rtlCol="0">
            <a:spAutoFit/>
          </a:bodyPr>
          <a:lstStyle/>
          <a:p>
            <a:pPr algn="ctr">
              <a:lnSpc>
                <a:spcPct val="90000"/>
              </a:lnSpc>
              <a:spcAft>
                <a:spcPts val="588"/>
              </a:spcAft>
            </a:pPr>
            <a:r>
              <a:rPr lang="ja-JP" altLang="en-US" sz="2353" dirty="0">
                <a:gradFill>
                  <a:gsLst>
                    <a:gs pos="2917">
                      <a:schemeClr val="tx1"/>
                    </a:gs>
                    <a:gs pos="30000">
                      <a:schemeClr val="tx1"/>
                    </a:gs>
                  </a:gsLst>
                  <a:lin ang="5400000" scaled="0"/>
                </a:gradFill>
              </a:rPr>
              <a:t>商品の評価</a:t>
            </a:r>
          </a:p>
        </p:txBody>
      </p:sp>
      <p:pic>
        <p:nvPicPr>
          <p:cNvPr id="43" name="Picture 2023">
            <a:extLst>
              <a:ext uri="{FF2B5EF4-FFF2-40B4-BE49-F238E27FC236}">
                <a16:creationId xmlns:a16="http://schemas.microsoft.com/office/drawing/2014/main" id="{C771517B-CC93-4ED0-8B98-00C02C51C2D1}"/>
              </a:ext>
            </a:extLst>
          </p:cNvPr>
          <p:cNvPicPr>
            <a:picLocks noChangeAspect="1"/>
          </p:cNvPicPr>
          <p:nvPr/>
        </p:nvPicPr>
        <p:blipFill>
          <a:blip r:embed="rId15"/>
          <a:stretch>
            <a:fillRect/>
          </a:stretch>
        </p:blipFill>
        <p:spPr>
          <a:xfrm>
            <a:off x="1459231" y="2687479"/>
            <a:ext cx="1039720" cy="1045828"/>
          </a:xfrm>
          <a:prstGeom prst="rect">
            <a:avLst/>
          </a:prstGeom>
        </p:spPr>
      </p:pic>
      <p:sp>
        <p:nvSpPr>
          <p:cNvPr id="58" name="テキスト ボックス 57">
            <a:extLst>
              <a:ext uri="{FF2B5EF4-FFF2-40B4-BE49-F238E27FC236}">
                <a16:creationId xmlns:a16="http://schemas.microsoft.com/office/drawing/2014/main" id="{A1125343-FDD3-486D-93A8-A42C92F947DA}"/>
              </a:ext>
            </a:extLst>
          </p:cNvPr>
          <p:cNvSpPr txBox="1"/>
          <p:nvPr/>
        </p:nvSpPr>
        <p:spPr>
          <a:xfrm>
            <a:off x="6025408" y="1711097"/>
            <a:ext cx="1248863" cy="941386"/>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Entry:</a:t>
            </a:r>
            <a:br>
              <a:rPr lang="en-US" altLang="ja-JP" sz="2353" dirty="0">
                <a:gradFill>
                  <a:gsLst>
                    <a:gs pos="2917">
                      <a:schemeClr val="tx1"/>
                    </a:gs>
                    <a:gs pos="30000">
                      <a:schemeClr val="tx1"/>
                    </a:gs>
                  </a:gsLst>
                  <a:lin ang="5400000" scaled="0"/>
                </a:gradFill>
              </a:rPr>
            </a:br>
            <a:r>
              <a:rPr lang="en-US" altLang="ja-JP" sz="2353" dirty="0">
                <a:gradFill>
                  <a:gsLst>
                    <a:gs pos="2917">
                      <a:schemeClr val="tx1"/>
                    </a:gs>
                    <a:gs pos="30000">
                      <a:schemeClr val="tx1"/>
                    </a:gs>
                  </a:gsLst>
                  <a:lin ang="5400000" scaled="0"/>
                </a:gradFill>
              </a:rPr>
              <a:t>Brand</a:t>
            </a:r>
          </a:p>
        </p:txBody>
      </p:sp>
      <p:sp>
        <p:nvSpPr>
          <p:cNvPr id="59" name="正方形/長方形 58">
            <a:extLst>
              <a:ext uri="{FF2B5EF4-FFF2-40B4-BE49-F238E27FC236}">
                <a16:creationId xmlns:a16="http://schemas.microsoft.com/office/drawing/2014/main" id="{B3B2DA12-8E73-479F-AD9B-1EB153FE68A5}"/>
              </a:ext>
            </a:extLst>
          </p:cNvPr>
          <p:cNvSpPr/>
          <p:nvPr>
            <p:custDataLst>
              <p:tags r:id="rId1"/>
            </p:custDataLst>
          </p:nvPr>
        </p:nvSpPr>
        <p:spPr bwMode="auto">
          <a:xfrm>
            <a:off x="6041935" y="2654171"/>
            <a:ext cx="1215807" cy="41783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gradFill flip="none" rotWithShape="1">
                  <a:gsLst>
                    <a:gs pos="0">
                      <a:srgbClr val="FFFFFF"/>
                    </a:gs>
                    <a:gs pos="100000">
                      <a:srgbClr val="FFFFFF"/>
                    </a:gs>
                  </a:gsLst>
                  <a:lin ang="5400000" scaled="0"/>
                  <a:tileRect/>
                </a:gradFill>
                <a:latin typeface="+mn-ea"/>
                <a:cs typeface="Segoe UI" pitchFamily="34" charset="0"/>
              </a:rPr>
              <a:t>Surface</a:t>
            </a:r>
            <a:endParaRPr lang="ja-JP" altLang="en-US" sz="1568"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0" name="テキスト ボックス 59">
            <a:extLst>
              <a:ext uri="{FF2B5EF4-FFF2-40B4-BE49-F238E27FC236}">
                <a16:creationId xmlns:a16="http://schemas.microsoft.com/office/drawing/2014/main" id="{45867A69-E531-4138-BBC1-BB3324A6156E}"/>
              </a:ext>
            </a:extLst>
          </p:cNvPr>
          <p:cNvSpPr txBox="1"/>
          <p:nvPr/>
        </p:nvSpPr>
        <p:spPr>
          <a:xfrm>
            <a:off x="8295590" y="1895776"/>
            <a:ext cx="1609780" cy="615522"/>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Emotion</a:t>
            </a:r>
          </a:p>
        </p:txBody>
      </p:sp>
      <p:sp>
        <p:nvSpPr>
          <p:cNvPr id="61" name="正方形/長方形 60">
            <a:extLst>
              <a:ext uri="{FF2B5EF4-FFF2-40B4-BE49-F238E27FC236}">
                <a16:creationId xmlns:a16="http://schemas.microsoft.com/office/drawing/2014/main" id="{731BC7D8-3459-44EE-9065-CCCB611BC826}"/>
              </a:ext>
            </a:extLst>
          </p:cNvPr>
          <p:cNvSpPr/>
          <p:nvPr>
            <p:custDataLst>
              <p:tags r:id="rId2"/>
            </p:custDataLst>
          </p:nvPr>
        </p:nvSpPr>
        <p:spPr bwMode="auto">
          <a:xfrm>
            <a:off x="8515846" y="2654171"/>
            <a:ext cx="1169266" cy="41783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gradFill flip="none" rotWithShape="1">
                  <a:gsLst>
                    <a:gs pos="0">
                      <a:srgbClr val="FFFFFF"/>
                    </a:gs>
                    <a:gs pos="100000">
                      <a:srgbClr val="FFFFFF"/>
                    </a:gs>
                  </a:gsLst>
                  <a:lin ang="5400000" scaled="0"/>
                  <a:tileRect/>
                </a:gradFill>
                <a:latin typeface="+mn-ea"/>
                <a:cs typeface="Segoe UI" pitchFamily="34" charset="0"/>
              </a:rPr>
              <a:t>Positive</a:t>
            </a:r>
            <a:endParaRPr lang="ja-JP" altLang="en-US" sz="1568"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3" name="正方形/長方形 62">
            <a:extLst>
              <a:ext uri="{FF2B5EF4-FFF2-40B4-BE49-F238E27FC236}">
                <a16:creationId xmlns:a16="http://schemas.microsoft.com/office/drawing/2014/main" id="{2D0C54B0-026F-409A-9AA8-135D5EA8C601}"/>
              </a:ext>
            </a:extLst>
          </p:cNvPr>
          <p:cNvSpPr/>
          <p:nvPr>
            <p:custDataLst>
              <p:tags r:id="rId3"/>
            </p:custDataLst>
          </p:nvPr>
        </p:nvSpPr>
        <p:spPr bwMode="auto">
          <a:xfrm>
            <a:off x="8515846" y="3135465"/>
            <a:ext cx="1169266" cy="41783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gradFill flip="none" rotWithShape="1">
                  <a:gsLst>
                    <a:gs pos="0">
                      <a:srgbClr val="FFFFFF"/>
                    </a:gs>
                    <a:gs pos="100000">
                      <a:srgbClr val="FFFFFF"/>
                    </a:gs>
                  </a:gsLst>
                  <a:lin ang="5400000" scaled="0"/>
                  <a:tileRect/>
                </a:gradFill>
                <a:latin typeface="+mn-ea"/>
                <a:cs typeface="Segoe UI" pitchFamily="34" charset="0"/>
              </a:rPr>
              <a:t>Negative</a:t>
            </a:r>
            <a:endParaRPr lang="ja-JP" altLang="en-US" sz="1568"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65" name="テキスト ボックス 64">
            <a:extLst>
              <a:ext uri="{FF2B5EF4-FFF2-40B4-BE49-F238E27FC236}">
                <a16:creationId xmlns:a16="http://schemas.microsoft.com/office/drawing/2014/main" id="{360753BB-CF5D-4931-9C7B-72B80F0BC7D0}"/>
              </a:ext>
            </a:extLst>
          </p:cNvPr>
          <p:cNvSpPr txBox="1"/>
          <p:nvPr/>
        </p:nvSpPr>
        <p:spPr>
          <a:xfrm>
            <a:off x="7084295" y="1711097"/>
            <a:ext cx="1559364" cy="941386"/>
          </a:xfrm>
          <a:prstGeom prst="rect">
            <a:avLst/>
          </a:prstGeom>
          <a:noFill/>
        </p:spPr>
        <p:txBody>
          <a:bodyPr wrap="square" lIns="179285" tIns="143428" rIns="179285" bIns="143428" rtlCol="0">
            <a:spAutoFit/>
          </a:bodyPr>
          <a:lstStyle/>
          <a:p>
            <a:pPr algn="ctr">
              <a:lnSpc>
                <a:spcPct val="90000"/>
              </a:lnSpc>
              <a:spcAft>
                <a:spcPts val="588"/>
              </a:spcAft>
            </a:pPr>
            <a:r>
              <a:rPr lang="en-US" altLang="ja-JP" sz="2353" dirty="0">
                <a:gradFill>
                  <a:gsLst>
                    <a:gs pos="2917">
                      <a:schemeClr val="tx1"/>
                    </a:gs>
                    <a:gs pos="30000">
                      <a:schemeClr val="tx1"/>
                    </a:gs>
                  </a:gsLst>
                  <a:lin ang="5400000" scaled="0"/>
                </a:gradFill>
              </a:rPr>
              <a:t>Entry:</a:t>
            </a:r>
            <a:br>
              <a:rPr lang="en-US" altLang="ja-JP" sz="2353" dirty="0">
                <a:gradFill>
                  <a:gsLst>
                    <a:gs pos="2917">
                      <a:schemeClr val="tx1"/>
                    </a:gs>
                    <a:gs pos="30000">
                      <a:schemeClr val="tx1"/>
                    </a:gs>
                  </a:gsLst>
                  <a:lin ang="5400000" scaled="0"/>
                </a:gradFill>
              </a:rPr>
            </a:br>
            <a:r>
              <a:rPr lang="en-US" altLang="ja-JP" sz="2353" dirty="0">
                <a:gradFill>
                  <a:gsLst>
                    <a:gs pos="2917">
                      <a:schemeClr val="tx1"/>
                    </a:gs>
                    <a:gs pos="30000">
                      <a:schemeClr val="tx1"/>
                    </a:gs>
                  </a:gsLst>
                  <a:lin ang="5400000" scaled="0"/>
                </a:gradFill>
              </a:rPr>
              <a:t>Location</a:t>
            </a:r>
          </a:p>
        </p:txBody>
      </p:sp>
      <p:sp>
        <p:nvSpPr>
          <p:cNvPr id="66" name="正方形/長方形 65">
            <a:extLst>
              <a:ext uri="{FF2B5EF4-FFF2-40B4-BE49-F238E27FC236}">
                <a16:creationId xmlns:a16="http://schemas.microsoft.com/office/drawing/2014/main" id="{0D2CBD6A-A9BC-4CDD-ADBE-92673CBC8D93}"/>
              </a:ext>
            </a:extLst>
          </p:cNvPr>
          <p:cNvSpPr/>
          <p:nvPr>
            <p:custDataLst>
              <p:tags r:id="rId4"/>
            </p:custDataLst>
          </p:nvPr>
        </p:nvSpPr>
        <p:spPr bwMode="auto">
          <a:xfrm>
            <a:off x="7321653" y="2654171"/>
            <a:ext cx="1084647" cy="4178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568" dirty="0">
                <a:gradFill flip="none" rotWithShape="1">
                  <a:gsLst>
                    <a:gs pos="0">
                      <a:srgbClr val="FFFFFF"/>
                    </a:gs>
                    <a:gs pos="100000">
                      <a:srgbClr val="FFFFFF"/>
                    </a:gs>
                  </a:gsLst>
                  <a:lin ang="5400000" scaled="0"/>
                  <a:tileRect/>
                </a:gradFill>
                <a:latin typeface="+mn-ea"/>
                <a:cs typeface="Segoe UI" pitchFamily="34" charset="0"/>
              </a:rPr>
              <a:t>品川</a:t>
            </a:r>
          </a:p>
        </p:txBody>
      </p:sp>
      <p:sp>
        <p:nvSpPr>
          <p:cNvPr id="68" name="正方形/長方形 67">
            <a:extLst>
              <a:ext uri="{FF2B5EF4-FFF2-40B4-BE49-F238E27FC236}">
                <a16:creationId xmlns:a16="http://schemas.microsoft.com/office/drawing/2014/main" id="{41C1FC25-B203-45C7-B9E0-FB478A832147}"/>
              </a:ext>
            </a:extLst>
          </p:cNvPr>
          <p:cNvSpPr/>
          <p:nvPr>
            <p:custDataLst>
              <p:tags r:id="rId5"/>
            </p:custDataLst>
          </p:nvPr>
        </p:nvSpPr>
        <p:spPr bwMode="auto">
          <a:xfrm>
            <a:off x="7321653" y="3135465"/>
            <a:ext cx="1084647" cy="4178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568" dirty="0">
                <a:gradFill flip="none" rotWithShape="1">
                  <a:gsLst>
                    <a:gs pos="0">
                      <a:srgbClr val="FFFFFF"/>
                    </a:gs>
                    <a:gs pos="100000">
                      <a:srgbClr val="FFFFFF"/>
                    </a:gs>
                  </a:gsLst>
                  <a:lin ang="5400000" scaled="0"/>
                  <a:tileRect/>
                </a:gradFill>
                <a:latin typeface="+mn-ea"/>
                <a:cs typeface="Segoe UI" pitchFamily="34" charset="0"/>
              </a:rPr>
              <a:t>XXX</a:t>
            </a:r>
            <a:endParaRPr lang="ja-JP" altLang="en-US" sz="1568" dirty="0">
              <a:gradFill flip="none" rotWithShape="1">
                <a:gsLst>
                  <a:gs pos="0">
                    <a:srgbClr val="FFFFFF"/>
                  </a:gs>
                  <a:gs pos="100000">
                    <a:srgbClr val="FFFFFF"/>
                  </a:gs>
                </a:gsLst>
                <a:lin ang="5400000" scaled="0"/>
                <a:tileRect/>
              </a:gradFill>
              <a:latin typeface="+mn-ea"/>
              <a:cs typeface="Segoe UI" pitchFamily="34" charset="0"/>
            </a:endParaRPr>
          </a:p>
        </p:txBody>
      </p:sp>
      <p:sp>
        <p:nvSpPr>
          <p:cNvPr id="70" name="テキスト ボックス 69">
            <a:extLst>
              <a:ext uri="{FF2B5EF4-FFF2-40B4-BE49-F238E27FC236}">
                <a16:creationId xmlns:a16="http://schemas.microsoft.com/office/drawing/2014/main" id="{81B7FBEA-6F12-466F-AE85-B5CE244D0E24}"/>
              </a:ext>
            </a:extLst>
          </p:cNvPr>
          <p:cNvSpPr txBox="1"/>
          <p:nvPr/>
        </p:nvSpPr>
        <p:spPr>
          <a:xfrm>
            <a:off x="10133619" y="1942527"/>
            <a:ext cx="1609780" cy="615522"/>
          </a:xfrm>
          <a:prstGeom prst="rect">
            <a:avLst/>
          </a:prstGeom>
          <a:noFill/>
        </p:spPr>
        <p:txBody>
          <a:bodyPr wrap="square" lIns="179285" tIns="143428" rIns="179285" bIns="143428" rtlCol="0">
            <a:spAutoFit/>
          </a:bodyPr>
          <a:lstStyle/>
          <a:p>
            <a:pPr algn="ctr">
              <a:lnSpc>
                <a:spcPct val="90000"/>
              </a:lnSpc>
              <a:spcAft>
                <a:spcPts val="588"/>
              </a:spcAft>
            </a:pPr>
            <a:r>
              <a:rPr lang="ja-JP" altLang="en-US" sz="2353" dirty="0">
                <a:gradFill>
                  <a:gsLst>
                    <a:gs pos="2917">
                      <a:schemeClr val="tx1"/>
                    </a:gs>
                    <a:gs pos="30000">
                      <a:schemeClr val="tx1"/>
                    </a:gs>
                  </a:gsLst>
                  <a:lin ang="5400000" scaled="0"/>
                </a:gradFill>
              </a:rPr>
              <a:t>購入時期</a:t>
            </a:r>
            <a:endParaRPr lang="en-US" altLang="ja-JP" sz="2353" dirty="0">
              <a:gradFill>
                <a:gsLst>
                  <a:gs pos="2917">
                    <a:schemeClr val="tx1"/>
                  </a:gs>
                  <a:gs pos="30000">
                    <a:schemeClr val="tx1"/>
                  </a:gs>
                </a:gsLst>
                <a:lin ang="5400000" scaled="0"/>
              </a:gradFill>
            </a:endParaRPr>
          </a:p>
        </p:txBody>
      </p:sp>
      <p:sp>
        <p:nvSpPr>
          <p:cNvPr id="71" name="正方形/長方形 70">
            <a:extLst>
              <a:ext uri="{FF2B5EF4-FFF2-40B4-BE49-F238E27FC236}">
                <a16:creationId xmlns:a16="http://schemas.microsoft.com/office/drawing/2014/main" id="{9A33EACC-3E93-4ED7-9F83-58FEAEE242CD}"/>
              </a:ext>
            </a:extLst>
          </p:cNvPr>
          <p:cNvSpPr/>
          <p:nvPr>
            <p:custDataLst>
              <p:tags r:id="rId6"/>
            </p:custDataLst>
          </p:nvPr>
        </p:nvSpPr>
        <p:spPr bwMode="auto">
          <a:xfrm>
            <a:off x="10238260" y="2654171"/>
            <a:ext cx="1400498" cy="417837"/>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ja-JP" altLang="en-US" sz="1568" dirty="0">
                <a:solidFill>
                  <a:schemeClr val="bg1"/>
                </a:solidFill>
                <a:latin typeface="+mn-ea"/>
                <a:cs typeface="Segoe UI" pitchFamily="34" charset="0"/>
              </a:rPr>
              <a:t>次のボーナス</a:t>
            </a:r>
          </a:p>
        </p:txBody>
      </p:sp>
      <p:grpSp>
        <p:nvGrpSpPr>
          <p:cNvPr id="72" name="グループ化 71">
            <a:extLst>
              <a:ext uri="{FF2B5EF4-FFF2-40B4-BE49-F238E27FC236}">
                <a16:creationId xmlns:a16="http://schemas.microsoft.com/office/drawing/2014/main" id="{2076E946-7FD2-42B1-915D-62283E1D5F82}"/>
              </a:ext>
            </a:extLst>
          </p:cNvPr>
          <p:cNvGrpSpPr/>
          <p:nvPr/>
        </p:nvGrpSpPr>
        <p:grpSpPr>
          <a:xfrm>
            <a:off x="2596223" y="2945354"/>
            <a:ext cx="570976" cy="150583"/>
            <a:chOff x="4800850" y="3139815"/>
            <a:chExt cx="806018" cy="212571"/>
          </a:xfrm>
        </p:grpSpPr>
        <p:sp>
          <p:nvSpPr>
            <p:cNvPr id="73" name="星: 5 pt 72">
              <a:extLst>
                <a:ext uri="{FF2B5EF4-FFF2-40B4-BE49-F238E27FC236}">
                  <a16:creationId xmlns:a16="http://schemas.microsoft.com/office/drawing/2014/main" id="{10FFC6EB-FCBC-468C-BB4D-ACDD706656A8}"/>
                </a:ext>
              </a:extLst>
            </p:cNvPr>
            <p:cNvSpPr/>
            <p:nvPr>
              <p:custDataLst>
                <p:tags r:id="rId11"/>
              </p:custDataLst>
            </p:nvPr>
          </p:nvSpPr>
          <p:spPr bwMode="auto">
            <a:xfrm>
              <a:off x="4800850"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sp>
          <p:nvSpPr>
            <p:cNvPr id="74" name="星: 5 pt 73">
              <a:extLst>
                <a:ext uri="{FF2B5EF4-FFF2-40B4-BE49-F238E27FC236}">
                  <a16:creationId xmlns:a16="http://schemas.microsoft.com/office/drawing/2014/main" id="{88454F9D-0D54-4BD2-B552-8E0AC0EB052B}"/>
                </a:ext>
              </a:extLst>
            </p:cNvPr>
            <p:cNvSpPr/>
            <p:nvPr>
              <p:custDataLst>
                <p:tags r:id="rId12"/>
              </p:custDataLst>
            </p:nvPr>
          </p:nvSpPr>
          <p:spPr bwMode="auto">
            <a:xfrm>
              <a:off x="5084667"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sp>
          <p:nvSpPr>
            <p:cNvPr id="75" name="星: 5 pt 74">
              <a:extLst>
                <a:ext uri="{FF2B5EF4-FFF2-40B4-BE49-F238E27FC236}">
                  <a16:creationId xmlns:a16="http://schemas.microsoft.com/office/drawing/2014/main" id="{B7DCDF43-4270-4592-80F1-4E2B522D3B01}"/>
                </a:ext>
              </a:extLst>
            </p:cNvPr>
            <p:cNvSpPr/>
            <p:nvPr>
              <p:custDataLst>
                <p:tags r:id="rId13"/>
              </p:custDataLst>
            </p:nvPr>
          </p:nvSpPr>
          <p:spPr bwMode="auto">
            <a:xfrm>
              <a:off x="5368484"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grpSp>
      <p:grpSp>
        <p:nvGrpSpPr>
          <p:cNvPr id="76" name="グループ化 75">
            <a:extLst>
              <a:ext uri="{FF2B5EF4-FFF2-40B4-BE49-F238E27FC236}">
                <a16:creationId xmlns:a16="http://schemas.microsoft.com/office/drawing/2014/main" id="{8DF7121E-EE22-420A-95EA-98EF9D68CAA6}"/>
              </a:ext>
            </a:extLst>
          </p:cNvPr>
          <p:cNvGrpSpPr/>
          <p:nvPr/>
        </p:nvGrpSpPr>
        <p:grpSpPr>
          <a:xfrm>
            <a:off x="3251900" y="2945354"/>
            <a:ext cx="570976" cy="150583"/>
            <a:chOff x="6216358" y="3139815"/>
            <a:chExt cx="806018" cy="212571"/>
          </a:xfrm>
        </p:grpSpPr>
        <p:sp>
          <p:nvSpPr>
            <p:cNvPr id="77" name="星: 5 pt 76">
              <a:extLst>
                <a:ext uri="{FF2B5EF4-FFF2-40B4-BE49-F238E27FC236}">
                  <a16:creationId xmlns:a16="http://schemas.microsoft.com/office/drawing/2014/main" id="{5CD67C0A-477E-4A85-928A-99AA7DC3CBB5}"/>
                </a:ext>
              </a:extLst>
            </p:cNvPr>
            <p:cNvSpPr/>
            <p:nvPr>
              <p:custDataLst>
                <p:tags r:id="rId8"/>
              </p:custDataLst>
            </p:nvPr>
          </p:nvSpPr>
          <p:spPr bwMode="auto">
            <a:xfrm>
              <a:off x="6216358"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sp>
          <p:nvSpPr>
            <p:cNvPr id="78" name="星: 5 pt 77">
              <a:extLst>
                <a:ext uri="{FF2B5EF4-FFF2-40B4-BE49-F238E27FC236}">
                  <a16:creationId xmlns:a16="http://schemas.microsoft.com/office/drawing/2014/main" id="{99F93BAC-55AA-4D5D-81AA-1B743F978CAF}"/>
                </a:ext>
              </a:extLst>
            </p:cNvPr>
            <p:cNvSpPr/>
            <p:nvPr>
              <p:custDataLst>
                <p:tags r:id="rId9"/>
              </p:custDataLst>
            </p:nvPr>
          </p:nvSpPr>
          <p:spPr bwMode="auto">
            <a:xfrm>
              <a:off x="6500175"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sp>
          <p:nvSpPr>
            <p:cNvPr id="79" name="星: 5 pt 78">
              <a:extLst>
                <a:ext uri="{FF2B5EF4-FFF2-40B4-BE49-F238E27FC236}">
                  <a16:creationId xmlns:a16="http://schemas.microsoft.com/office/drawing/2014/main" id="{B3CEF279-8E1F-4D70-B7DA-67E47E604370}"/>
                </a:ext>
              </a:extLst>
            </p:cNvPr>
            <p:cNvSpPr/>
            <p:nvPr>
              <p:custDataLst>
                <p:tags r:id="rId10"/>
              </p:custDataLst>
            </p:nvPr>
          </p:nvSpPr>
          <p:spPr bwMode="auto">
            <a:xfrm>
              <a:off x="6783992" y="3139815"/>
              <a:ext cx="238384" cy="212571"/>
            </a:xfrm>
            <a:prstGeom prst="star5">
              <a:avLst/>
            </a:prstGeom>
            <a:solidFill>
              <a:srgbClr val="FFF100"/>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flip="none" rotWithShape="1">
                  <a:gsLst>
                    <a:gs pos="0">
                      <a:srgbClr val="000000"/>
                    </a:gs>
                    <a:gs pos="100000">
                      <a:srgbClr val="000000"/>
                    </a:gs>
                  </a:gsLst>
                  <a:lin ang="5400000" scaled="0"/>
                  <a:tileRect/>
                </a:gradFill>
                <a:cs typeface="Segoe UI" pitchFamily="34" charset="0"/>
              </a:endParaRPr>
            </a:p>
          </p:txBody>
        </p:sp>
      </p:grpSp>
      <p:pic>
        <p:nvPicPr>
          <p:cNvPr id="80" name="Picture 100">
            <a:extLst>
              <a:ext uri="{FF2B5EF4-FFF2-40B4-BE49-F238E27FC236}">
                <a16:creationId xmlns:a16="http://schemas.microsoft.com/office/drawing/2014/main" id="{61CFC177-DCCB-4E1B-8D1F-9480A290778D}"/>
              </a:ext>
            </a:extLst>
          </p:cNvPr>
          <p:cNvPicPr>
            <a:picLocks noChangeAspect="1"/>
          </p:cNvPicPr>
          <p:nvPr/>
        </p:nvPicPr>
        <p:blipFill>
          <a:blip r:embed="rId16"/>
          <a:stretch>
            <a:fillRect/>
          </a:stretch>
        </p:blipFill>
        <p:spPr>
          <a:xfrm>
            <a:off x="3818154" y="1972986"/>
            <a:ext cx="1243981" cy="468582"/>
          </a:xfrm>
          <a:prstGeom prst="rect">
            <a:avLst/>
          </a:prstGeom>
        </p:spPr>
      </p:pic>
      <p:grpSp>
        <p:nvGrpSpPr>
          <p:cNvPr id="81" name="Group 4">
            <a:extLst>
              <a:ext uri="{FF2B5EF4-FFF2-40B4-BE49-F238E27FC236}">
                <a16:creationId xmlns:a16="http://schemas.microsoft.com/office/drawing/2014/main" id="{2156C8EE-C462-46A8-918D-91B4DF1121FA}"/>
              </a:ext>
            </a:extLst>
          </p:cNvPr>
          <p:cNvGrpSpPr>
            <a:grpSpLocks noChangeAspect="1"/>
          </p:cNvGrpSpPr>
          <p:nvPr/>
        </p:nvGrpSpPr>
        <p:grpSpPr bwMode="auto">
          <a:xfrm>
            <a:off x="3377648" y="1877623"/>
            <a:ext cx="364097" cy="659310"/>
            <a:chOff x="5616" y="3080"/>
            <a:chExt cx="333" cy="603"/>
          </a:xfrm>
        </p:grpSpPr>
        <p:sp>
          <p:nvSpPr>
            <p:cNvPr id="82" name="AutoShape 3">
              <a:extLst>
                <a:ext uri="{FF2B5EF4-FFF2-40B4-BE49-F238E27FC236}">
                  <a16:creationId xmlns:a16="http://schemas.microsoft.com/office/drawing/2014/main" id="{17062164-40CE-418F-B28E-9A3A8FAE906C}"/>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5">
              <a:extLst>
                <a:ext uri="{FF2B5EF4-FFF2-40B4-BE49-F238E27FC236}">
                  <a16:creationId xmlns:a16="http://schemas.microsoft.com/office/drawing/2014/main" id="{F7A0146F-3625-4C15-A45F-9C40C0639A1D}"/>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6">
              <a:extLst>
                <a:ext uri="{FF2B5EF4-FFF2-40B4-BE49-F238E27FC236}">
                  <a16:creationId xmlns:a16="http://schemas.microsoft.com/office/drawing/2014/main" id="{0A31BDEE-913F-4975-AB27-2454F12DD9B7}"/>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7">
              <a:extLst>
                <a:ext uri="{FF2B5EF4-FFF2-40B4-BE49-F238E27FC236}">
                  <a16:creationId xmlns:a16="http://schemas.microsoft.com/office/drawing/2014/main" id="{550E1229-E270-45E2-AA5F-C56CB63981BE}"/>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8">
              <a:extLst>
                <a:ext uri="{FF2B5EF4-FFF2-40B4-BE49-F238E27FC236}">
                  <a16:creationId xmlns:a16="http://schemas.microsoft.com/office/drawing/2014/main" id="{8A871355-0949-4D49-8D9A-7EAF05769091}"/>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9">
              <a:extLst>
                <a:ext uri="{FF2B5EF4-FFF2-40B4-BE49-F238E27FC236}">
                  <a16:creationId xmlns:a16="http://schemas.microsoft.com/office/drawing/2014/main" id="{6D900F44-7873-4A90-9DC7-8419EC182DD5}"/>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10">
              <a:extLst>
                <a:ext uri="{FF2B5EF4-FFF2-40B4-BE49-F238E27FC236}">
                  <a16:creationId xmlns:a16="http://schemas.microsoft.com/office/drawing/2014/main" id="{68514CEC-E008-44D6-87A2-62305E6C8E74}"/>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89" name="Picture 89">
            <a:extLst>
              <a:ext uri="{FF2B5EF4-FFF2-40B4-BE49-F238E27FC236}">
                <a16:creationId xmlns:a16="http://schemas.microsoft.com/office/drawing/2014/main" id="{C3D46949-9FE6-4507-BCE1-0AAE874B7AE3}"/>
              </a:ext>
            </a:extLst>
          </p:cNvPr>
          <p:cNvPicPr>
            <a:picLocks noChangeAspect="1"/>
          </p:cNvPicPr>
          <p:nvPr/>
        </p:nvPicPr>
        <p:blipFill>
          <a:blip r:embed="rId17"/>
          <a:stretch>
            <a:fillRect/>
          </a:stretch>
        </p:blipFill>
        <p:spPr>
          <a:xfrm>
            <a:off x="2660588" y="1877623"/>
            <a:ext cx="640651" cy="659310"/>
          </a:xfrm>
          <a:prstGeom prst="rect">
            <a:avLst/>
          </a:prstGeom>
        </p:spPr>
      </p:pic>
      <p:grpSp>
        <p:nvGrpSpPr>
          <p:cNvPr id="90" name="Group 11">
            <a:extLst>
              <a:ext uri="{FF2B5EF4-FFF2-40B4-BE49-F238E27FC236}">
                <a16:creationId xmlns:a16="http://schemas.microsoft.com/office/drawing/2014/main" id="{EAAFB896-03DF-4EDD-B92E-E8FCF90D8ADB}"/>
              </a:ext>
            </a:extLst>
          </p:cNvPr>
          <p:cNvGrpSpPr/>
          <p:nvPr/>
        </p:nvGrpSpPr>
        <p:grpSpPr>
          <a:xfrm>
            <a:off x="5138543" y="1930812"/>
            <a:ext cx="886865" cy="552931"/>
            <a:chOff x="6751155" y="4365461"/>
            <a:chExt cx="2350241" cy="1417802"/>
          </a:xfrm>
        </p:grpSpPr>
        <p:pic>
          <p:nvPicPr>
            <p:cNvPr id="91" name="Picture 12">
              <a:extLst>
                <a:ext uri="{FF2B5EF4-FFF2-40B4-BE49-F238E27FC236}">
                  <a16:creationId xmlns:a16="http://schemas.microsoft.com/office/drawing/2014/main" id="{4A6DB678-9159-4BF8-B48B-92A570B3D6A5}"/>
                </a:ext>
              </a:extLst>
            </p:cNvPr>
            <p:cNvPicPr>
              <a:picLocks noChangeAspect="1"/>
            </p:cNvPicPr>
            <p:nvPr/>
          </p:nvPicPr>
          <p:blipFill>
            <a:blip r:embed="rId18"/>
            <a:stretch>
              <a:fillRect/>
            </a:stretch>
          </p:blipFill>
          <p:spPr>
            <a:xfrm>
              <a:off x="7394517" y="4411663"/>
              <a:ext cx="1706879" cy="1371600"/>
            </a:xfrm>
            <a:prstGeom prst="rect">
              <a:avLst/>
            </a:prstGeom>
          </p:spPr>
        </p:pic>
        <p:pic>
          <p:nvPicPr>
            <p:cNvPr id="92" name="Picture 13">
              <a:extLst>
                <a:ext uri="{FF2B5EF4-FFF2-40B4-BE49-F238E27FC236}">
                  <a16:creationId xmlns:a16="http://schemas.microsoft.com/office/drawing/2014/main" id="{B8608FE2-CA34-4F6D-A671-0E337F8CCD6F}"/>
                </a:ext>
              </a:extLst>
            </p:cNvPr>
            <p:cNvPicPr>
              <a:picLocks noChangeAspect="1"/>
            </p:cNvPicPr>
            <p:nvPr/>
          </p:nvPicPr>
          <p:blipFill>
            <a:blip r:embed="rId19"/>
            <a:stretch>
              <a:fillRect/>
            </a:stretch>
          </p:blipFill>
          <p:spPr>
            <a:xfrm>
              <a:off x="6751155" y="4365461"/>
              <a:ext cx="532710" cy="1188353"/>
            </a:xfrm>
            <a:prstGeom prst="rect">
              <a:avLst/>
            </a:prstGeom>
          </p:spPr>
        </p:pic>
      </p:grpSp>
      <p:sp>
        <p:nvSpPr>
          <p:cNvPr id="3" name="テキスト ボックス 2">
            <a:extLst>
              <a:ext uri="{FF2B5EF4-FFF2-40B4-BE49-F238E27FC236}">
                <a16:creationId xmlns:a16="http://schemas.microsoft.com/office/drawing/2014/main" id="{0798AD35-702A-4D09-88E4-1A58BEE46628}"/>
              </a:ext>
            </a:extLst>
          </p:cNvPr>
          <p:cNvSpPr txBox="1"/>
          <p:nvPr/>
        </p:nvSpPr>
        <p:spPr>
          <a:xfrm>
            <a:off x="4017984" y="2661603"/>
            <a:ext cx="948537" cy="724143"/>
          </a:xfrm>
          <a:prstGeom prst="rect">
            <a:avLst/>
          </a:prstGeom>
          <a:noFill/>
        </p:spPr>
        <p:txBody>
          <a:bodyPr wrap="square" lIns="179285" tIns="143428" rIns="179285" bIns="143428" rtlCol="0" anchor="ctr">
            <a:sp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0</a:t>
            </a:r>
            <a:endParaRPr lang="ja-JP" altLang="en-US" sz="3137" dirty="0" err="1">
              <a:gradFill>
                <a:gsLst>
                  <a:gs pos="2917">
                    <a:schemeClr val="tx1"/>
                  </a:gs>
                  <a:gs pos="30000">
                    <a:schemeClr val="tx1"/>
                  </a:gs>
                </a:gsLst>
                <a:lin ang="5400000" scaled="0"/>
              </a:gradFill>
            </a:endParaRPr>
          </a:p>
        </p:txBody>
      </p:sp>
      <p:sp>
        <p:nvSpPr>
          <p:cNvPr id="44" name="テキスト ボックス 43">
            <a:extLst>
              <a:ext uri="{FF2B5EF4-FFF2-40B4-BE49-F238E27FC236}">
                <a16:creationId xmlns:a16="http://schemas.microsoft.com/office/drawing/2014/main" id="{3DA09F3E-4E33-4691-B279-83FE2A58527E}"/>
              </a:ext>
            </a:extLst>
          </p:cNvPr>
          <p:cNvSpPr txBox="1"/>
          <p:nvPr/>
        </p:nvSpPr>
        <p:spPr>
          <a:xfrm>
            <a:off x="5045399" y="2661603"/>
            <a:ext cx="948537" cy="724143"/>
          </a:xfrm>
          <a:prstGeom prst="rect">
            <a:avLst/>
          </a:prstGeom>
          <a:noFill/>
        </p:spPr>
        <p:txBody>
          <a:bodyPr wrap="square" lIns="179285" tIns="143428" rIns="179285" bIns="143428" rtlCol="0" anchor="ctr">
            <a:spAutoFit/>
          </a:bodyPr>
          <a:lstStyle/>
          <a:p>
            <a:pPr algn="ctr">
              <a:lnSpc>
                <a:spcPct val="90000"/>
              </a:lnSpc>
              <a:spcAft>
                <a:spcPts val="588"/>
              </a:spcAft>
            </a:pPr>
            <a:r>
              <a:rPr lang="en-US" altLang="ja-JP" sz="3137" dirty="0">
                <a:gradFill>
                  <a:gsLst>
                    <a:gs pos="2917">
                      <a:schemeClr val="tx1"/>
                    </a:gs>
                    <a:gs pos="30000">
                      <a:schemeClr val="tx1"/>
                    </a:gs>
                  </a:gsLst>
                  <a:lin ang="5400000" scaled="0"/>
                </a:gradFill>
              </a:rPr>
              <a:t>0</a:t>
            </a:r>
            <a:endParaRPr lang="ja-JP" altLang="en-US" sz="3137" dirty="0" err="1">
              <a:gradFill>
                <a:gsLst>
                  <a:gs pos="2917">
                    <a:schemeClr val="tx1"/>
                  </a:gs>
                  <a:gs pos="30000">
                    <a:schemeClr val="tx1"/>
                  </a:gs>
                </a:gsLst>
                <a:lin ang="5400000" scaled="0"/>
              </a:gradFill>
            </a:endParaRPr>
          </a:p>
        </p:txBody>
      </p:sp>
      <p:sp>
        <p:nvSpPr>
          <p:cNvPr id="45" name="正方形/長方形 44">
            <a:extLst>
              <a:ext uri="{FF2B5EF4-FFF2-40B4-BE49-F238E27FC236}">
                <a16:creationId xmlns:a16="http://schemas.microsoft.com/office/drawing/2014/main" id="{25E8BA98-207B-4B0D-8342-04D90705A08C}"/>
              </a:ext>
            </a:extLst>
          </p:cNvPr>
          <p:cNvSpPr/>
          <p:nvPr>
            <p:custDataLst>
              <p:tags r:id="rId7"/>
            </p:custDataLst>
          </p:nvPr>
        </p:nvSpPr>
        <p:spPr bwMode="auto">
          <a:xfrm>
            <a:off x="10260956" y="2654171"/>
            <a:ext cx="1400498" cy="417837"/>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961" dirty="0">
                <a:solidFill>
                  <a:schemeClr val="bg1"/>
                </a:solidFill>
                <a:latin typeface="+mn-ea"/>
                <a:cs typeface="Segoe UI" pitchFamily="34" charset="0"/>
              </a:rPr>
              <a:t>2018/12</a:t>
            </a:r>
            <a:endParaRPr lang="ja-JP" altLang="en-US" sz="1961" dirty="0">
              <a:solidFill>
                <a:schemeClr val="bg1"/>
              </a:solidFill>
              <a:latin typeface="+mn-ea"/>
              <a:cs typeface="Segoe UI" pitchFamily="34" charset="0"/>
            </a:endParaRPr>
          </a:p>
        </p:txBody>
      </p:sp>
    </p:spTree>
    <p:extLst>
      <p:ext uri="{BB962C8B-B14F-4D97-AF65-F5344CB8AC3E}">
        <p14:creationId xmlns:p14="http://schemas.microsoft.com/office/powerpoint/2010/main" val="2130815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6898B7C-6985-42F9-9752-BE74D34AF0DF}"/>
              </a:ext>
            </a:extLst>
          </p:cNvPr>
          <p:cNvGrpSpPr/>
          <p:nvPr/>
        </p:nvGrpSpPr>
        <p:grpSpPr>
          <a:xfrm>
            <a:off x="1407016" y="5154062"/>
            <a:ext cx="9389272" cy="276999"/>
            <a:chOff x="1407016" y="5154062"/>
            <a:chExt cx="9389272" cy="276999"/>
          </a:xfrm>
        </p:grpSpPr>
        <p:sp>
          <p:nvSpPr>
            <p:cNvPr id="99" name="Title 3">
              <a:extLst>
                <a:ext uri="{FF2B5EF4-FFF2-40B4-BE49-F238E27FC236}">
                  <a16:creationId xmlns:a16="http://schemas.microsoft.com/office/drawing/2014/main" id="{E0728083-6DFA-4876-908C-79B2B8039906}"/>
                </a:ext>
              </a:extLst>
            </p:cNvPr>
            <p:cNvSpPr txBox="1">
              <a:spLocks/>
            </p:cNvSpPr>
            <p:nvPr/>
          </p:nvSpPr>
          <p:spPr bwMode="auto">
            <a:xfrm>
              <a:off x="1407016" y="5154062"/>
              <a:ext cx="1235554" cy="2769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a:lnSpc>
                  <a:spcPct val="100000"/>
                </a:lnSpc>
                <a:spcBef>
                  <a:spcPts val="800"/>
                </a:spcBef>
              </a:pPr>
              <a:r>
                <a:rPr lang="en-US" sz="1800" b="1" spc="0">
                  <a:gradFill>
                    <a:gsLst>
                      <a:gs pos="1250">
                        <a:schemeClr val="tx1"/>
                      </a:gs>
                      <a:gs pos="100000">
                        <a:schemeClr val="tx1"/>
                      </a:gs>
                    </a:gsLst>
                    <a:lin ang="5400000" scaled="0"/>
                  </a:gradFill>
                </a:rPr>
                <a:t>2016</a:t>
              </a:r>
            </a:p>
          </p:txBody>
        </p:sp>
        <p:sp>
          <p:nvSpPr>
            <p:cNvPr id="100" name="Title 3">
              <a:extLst>
                <a:ext uri="{FF2B5EF4-FFF2-40B4-BE49-F238E27FC236}">
                  <a16:creationId xmlns:a16="http://schemas.microsoft.com/office/drawing/2014/main" id="{3EAB4C4A-EA27-46A9-91A0-EFD14F5673A8}"/>
                </a:ext>
              </a:extLst>
            </p:cNvPr>
            <p:cNvSpPr txBox="1">
              <a:spLocks/>
            </p:cNvSpPr>
            <p:nvPr/>
          </p:nvSpPr>
          <p:spPr bwMode="auto">
            <a:xfrm>
              <a:off x="4105962" y="5154062"/>
              <a:ext cx="1235554" cy="2769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a:lnSpc>
                  <a:spcPct val="100000"/>
                </a:lnSpc>
                <a:spcBef>
                  <a:spcPts val="800"/>
                </a:spcBef>
              </a:pPr>
              <a:r>
                <a:rPr lang="en-US" sz="1800" b="1" spc="0">
                  <a:gradFill>
                    <a:gsLst>
                      <a:gs pos="1250">
                        <a:schemeClr val="tx1"/>
                      </a:gs>
                      <a:gs pos="100000">
                        <a:schemeClr val="tx1"/>
                      </a:gs>
                    </a:gsLst>
                    <a:lin ang="5400000" scaled="0"/>
                  </a:gradFill>
                </a:rPr>
                <a:t>2017</a:t>
              </a:r>
            </a:p>
          </p:txBody>
        </p:sp>
        <p:sp>
          <p:nvSpPr>
            <p:cNvPr id="101" name="Title 3">
              <a:extLst>
                <a:ext uri="{FF2B5EF4-FFF2-40B4-BE49-F238E27FC236}">
                  <a16:creationId xmlns:a16="http://schemas.microsoft.com/office/drawing/2014/main" id="{6A3F5101-B371-4BE5-B695-DCD026860837}"/>
                </a:ext>
              </a:extLst>
            </p:cNvPr>
            <p:cNvSpPr txBox="1">
              <a:spLocks/>
            </p:cNvSpPr>
            <p:nvPr/>
          </p:nvSpPr>
          <p:spPr bwMode="auto">
            <a:xfrm>
              <a:off x="6804908" y="5154062"/>
              <a:ext cx="1292434" cy="2769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a:lnSpc>
                  <a:spcPct val="100000"/>
                </a:lnSpc>
                <a:spcBef>
                  <a:spcPts val="800"/>
                </a:spcBef>
              </a:pPr>
              <a:r>
                <a:rPr lang="en-US" sz="1800" b="1" spc="0">
                  <a:gradFill>
                    <a:gsLst>
                      <a:gs pos="1250">
                        <a:schemeClr val="tx1"/>
                      </a:gs>
                      <a:gs pos="100000">
                        <a:schemeClr val="tx1"/>
                      </a:gs>
                    </a:gsLst>
                    <a:lin ang="5400000" scaled="0"/>
                  </a:gradFill>
                </a:rPr>
                <a:t>2018</a:t>
              </a:r>
            </a:p>
          </p:txBody>
        </p:sp>
        <p:sp>
          <p:nvSpPr>
            <p:cNvPr id="102" name="Title 3">
              <a:extLst>
                <a:ext uri="{FF2B5EF4-FFF2-40B4-BE49-F238E27FC236}">
                  <a16:creationId xmlns:a16="http://schemas.microsoft.com/office/drawing/2014/main" id="{6DD140AC-7C52-4DAA-BAD8-B137F92914BF}"/>
                </a:ext>
              </a:extLst>
            </p:cNvPr>
            <p:cNvSpPr txBox="1">
              <a:spLocks/>
            </p:cNvSpPr>
            <p:nvPr/>
          </p:nvSpPr>
          <p:spPr bwMode="auto">
            <a:xfrm>
              <a:off x="9560734" y="5154062"/>
              <a:ext cx="1235554" cy="2769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a:lnSpc>
                  <a:spcPct val="100000"/>
                </a:lnSpc>
                <a:spcBef>
                  <a:spcPts val="800"/>
                </a:spcBef>
              </a:pPr>
              <a:r>
                <a:rPr lang="en-US" sz="1800" b="1" spc="0">
                  <a:gradFill>
                    <a:gsLst>
                      <a:gs pos="1250">
                        <a:schemeClr val="tx1"/>
                      </a:gs>
                      <a:gs pos="100000">
                        <a:schemeClr val="tx1"/>
                      </a:gs>
                    </a:gsLst>
                    <a:lin ang="5400000" scaled="0"/>
                  </a:gradFill>
                </a:rPr>
                <a:t>2018</a:t>
              </a:r>
            </a:p>
          </p:txBody>
        </p:sp>
      </p:grpSp>
      <p:sp>
        <p:nvSpPr>
          <p:cNvPr id="51" name="Oval 50">
            <a:extLst>
              <a:ext uri="{FF2B5EF4-FFF2-40B4-BE49-F238E27FC236}">
                <a16:creationId xmlns:a16="http://schemas.microsoft.com/office/drawing/2014/main" id="{0570CB73-2837-4368-BA7F-87C0A7828077}"/>
              </a:ext>
            </a:extLst>
          </p:cNvPr>
          <p:cNvSpPr/>
          <p:nvPr/>
        </p:nvSpPr>
        <p:spPr bwMode="auto">
          <a:xfrm>
            <a:off x="6107118" y="2142078"/>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cs typeface="Segoe UI" pitchFamily="34" charset="0"/>
            </a:endParaRPr>
          </a:p>
        </p:txBody>
      </p:sp>
      <p:sp>
        <p:nvSpPr>
          <p:cNvPr id="52" name="Oval 51">
            <a:extLst>
              <a:ext uri="{FF2B5EF4-FFF2-40B4-BE49-F238E27FC236}">
                <a16:creationId xmlns:a16="http://schemas.microsoft.com/office/drawing/2014/main" id="{4A13DE18-E130-4DBB-A5D0-772FE1055FD1}"/>
              </a:ext>
            </a:extLst>
          </p:cNvPr>
          <p:cNvSpPr/>
          <p:nvPr/>
        </p:nvSpPr>
        <p:spPr bwMode="auto">
          <a:xfrm>
            <a:off x="3388658" y="2142078"/>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cs typeface="Segoe UI" pitchFamily="34" charset="0"/>
            </a:endParaRPr>
          </a:p>
        </p:txBody>
      </p:sp>
      <p:sp>
        <p:nvSpPr>
          <p:cNvPr id="53" name="Oval 52">
            <a:extLst>
              <a:ext uri="{FF2B5EF4-FFF2-40B4-BE49-F238E27FC236}">
                <a16:creationId xmlns:a16="http://schemas.microsoft.com/office/drawing/2014/main" id="{BB2FB105-3B1F-41FF-979D-FB238242E3BC}"/>
              </a:ext>
            </a:extLst>
          </p:cNvPr>
          <p:cNvSpPr/>
          <p:nvPr/>
        </p:nvSpPr>
        <p:spPr bwMode="auto">
          <a:xfrm>
            <a:off x="670198" y="2142078"/>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2A515276-FB98-422A-AE67-3B28015AA476}"/>
              </a:ext>
            </a:extLst>
          </p:cNvPr>
          <p:cNvSpPr/>
          <p:nvPr/>
        </p:nvSpPr>
        <p:spPr bwMode="auto">
          <a:xfrm rot="16200000">
            <a:off x="3283684" y="3388007"/>
            <a:ext cx="233082" cy="23308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925395DC-9BA7-4C90-9E2F-B2010EAF2D02}"/>
              </a:ext>
            </a:extLst>
          </p:cNvPr>
          <p:cNvSpPr/>
          <p:nvPr/>
        </p:nvSpPr>
        <p:spPr bwMode="auto">
          <a:xfrm rot="16200000">
            <a:off x="5989040" y="3388007"/>
            <a:ext cx="233082" cy="23308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1C31321-7F8D-4326-AC30-931BA18C0E89}"/>
              </a:ext>
            </a:extLst>
          </p:cNvPr>
          <p:cNvSpPr/>
          <p:nvPr/>
        </p:nvSpPr>
        <p:spPr bwMode="auto">
          <a:xfrm>
            <a:off x="8825577" y="2142078"/>
            <a:ext cx="2724939" cy="2724939"/>
          </a:xfrm>
          <a:prstGeom prst="ellipse">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cs typeface="Segoe UI" pitchFamily="34" charset="0"/>
            </a:endParaRPr>
          </a:p>
        </p:txBody>
      </p:sp>
      <p:sp>
        <p:nvSpPr>
          <p:cNvPr id="57" name="Oval 56">
            <a:extLst>
              <a:ext uri="{FF2B5EF4-FFF2-40B4-BE49-F238E27FC236}">
                <a16:creationId xmlns:a16="http://schemas.microsoft.com/office/drawing/2014/main" id="{7A94EF1A-55C6-40EB-A4E0-486C84514BD4}"/>
              </a:ext>
            </a:extLst>
          </p:cNvPr>
          <p:cNvSpPr/>
          <p:nvPr/>
        </p:nvSpPr>
        <p:spPr bwMode="auto">
          <a:xfrm rot="16200000">
            <a:off x="8706616" y="3388007"/>
            <a:ext cx="233082" cy="233082"/>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62E3B7DA-A415-44E4-8001-2999B888B7F1}"/>
              </a:ext>
            </a:extLst>
          </p:cNvPr>
          <p:cNvGrpSpPr/>
          <p:nvPr/>
        </p:nvGrpSpPr>
        <p:grpSpPr>
          <a:xfrm>
            <a:off x="9925916" y="1816771"/>
            <a:ext cx="524261" cy="524261"/>
            <a:chOff x="9925916" y="2515271"/>
            <a:chExt cx="524261" cy="524261"/>
          </a:xfrm>
        </p:grpSpPr>
        <p:sp>
          <p:nvSpPr>
            <p:cNvPr id="63" name="Oval 62">
              <a:extLst>
                <a:ext uri="{FF2B5EF4-FFF2-40B4-BE49-F238E27FC236}">
                  <a16:creationId xmlns:a16="http://schemas.microsoft.com/office/drawing/2014/main" id="{E6EF7F94-46F8-4E33-BC17-1A890D37F4A1}"/>
                </a:ext>
              </a:extLst>
            </p:cNvPr>
            <p:cNvSpPr/>
            <p:nvPr/>
          </p:nvSpPr>
          <p:spPr bwMode="auto">
            <a:xfrm rot="16200000">
              <a:off x="9925916" y="2515271"/>
              <a:ext cx="524261" cy="52426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Dictionary_E82D">
              <a:extLst>
                <a:ext uri="{FF2B5EF4-FFF2-40B4-BE49-F238E27FC236}">
                  <a16:creationId xmlns:a16="http://schemas.microsoft.com/office/drawing/2014/main" id="{C6FBF396-CDC9-45FC-9162-516E76F1D65E}"/>
                </a:ext>
              </a:extLst>
            </p:cNvPr>
            <p:cNvSpPr>
              <a:spLocks noChangeAspect="1" noEditPoints="1"/>
            </p:cNvSpPr>
            <p:nvPr/>
          </p:nvSpPr>
          <p:spPr bwMode="auto">
            <a:xfrm>
              <a:off x="10069478" y="2629191"/>
              <a:ext cx="237136" cy="29642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flat">
              <a:solidFill>
                <a:srgbClr val="000105"/>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sz="900">
                <a:gradFill>
                  <a:gsLst>
                    <a:gs pos="0">
                      <a:srgbClr val="505050"/>
                    </a:gs>
                    <a:gs pos="100000">
                      <a:srgbClr val="505050"/>
                    </a:gs>
                  </a:gsLst>
                  <a:lin ang="5400000" scaled="1"/>
                </a:gradFill>
              </a:endParaRPr>
            </a:p>
          </p:txBody>
        </p:sp>
      </p:grpSp>
      <p:grpSp>
        <p:nvGrpSpPr>
          <p:cNvPr id="65" name="Group 64">
            <a:extLst>
              <a:ext uri="{FF2B5EF4-FFF2-40B4-BE49-F238E27FC236}">
                <a16:creationId xmlns:a16="http://schemas.microsoft.com/office/drawing/2014/main" id="{03977272-4AA4-4611-BB63-AC93C98B3F8F}"/>
              </a:ext>
            </a:extLst>
          </p:cNvPr>
          <p:cNvGrpSpPr/>
          <p:nvPr/>
        </p:nvGrpSpPr>
        <p:grpSpPr>
          <a:xfrm>
            <a:off x="7208341" y="1816771"/>
            <a:ext cx="524261" cy="524261"/>
            <a:chOff x="7208341" y="2515271"/>
            <a:chExt cx="524261" cy="524261"/>
          </a:xfrm>
        </p:grpSpPr>
        <p:sp>
          <p:nvSpPr>
            <p:cNvPr id="66" name="Oval 65">
              <a:extLst>
                <a:ext uri="{FF2B5EF4-FFF2-40B4-BE49-F238E27FC236}">
                  <a16:creationId xmlns:a16="http://schemas.microsoft.com/office/drawing/2014/main" id="{0DA698BE-E1E2-4892-83D4-0C08F0928E17}"/>
                </a:ext>
              </a:extLst>
            </p:cNvPr>
            <p:cNvSpPr/>
            <p:nvPr/>
          </p:nvSpPr>
          <p:spPr bwMode="auto">
            <a:xfrm rot="16200000">
              <a:off x="7208341" y="2515271"/>
              <a:ext cx="524261" cy="52426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Characters_E8C1">
              <a:extLst>
                <a:ext uri="{FF2B5EF4-FFF2-40B4-BE49-F238E27FC236}">
                  <a16:creationId xmlns:a16="http://schemas.microsoft.com/office/drawing/2014/main" id="{4F91EAF0-DF25-4DB0-A9A4-BEB00F6DCD9E}"/>
                </a:ext>
              </a:extLst>
            </p:cNvPr>
            <p:cNvSpPr>
              <a:spLocks noChangeAspect="1" noEditPoints="1"/>
            </p:cNvSpPr>
            <p:nvPr/>
          </p:nvSpPr>
          <p:spPr bwMode="auto">
            <a:xfrm>
              <a:off x="7326790" y="2629191"/>
              <a:ext cx="287362" cy="29642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0105"/>
            </a:solidFill>
            <a:ln cap="sq">
              <a:noFill/>
            </a:ln>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B21F33B9-F1E1-48C0-9F2B-4A662978553B}"/>
              </a:ext>
            </a:extLst>
          </p:cNvPr>
          <p:cNvGrpSpPr/>
          <p:nvPr/>
        </p:nvGrpSpPr>
        <p:grpSpPr>
          <a:xfrm>
            <a:off x="1770537" y="1816771"/>
            <a:ext cx="524261" cy="524261"/>
            <a:chOff x="1770537" y="2515271"/>
            <a:chExt cx="524261" cy="524261"/>
          </a:xfrm>
        </p:grpSpPr>
        <p:sp>
          <p:nvSpPr>
            <p:cNvPr id="69" name="Oval 68">
              <a:extLst>
                <a:ext uri="{FF2B5EF4-FFF2-40B4-BE49-F238E27FC236}">
                  <a16:creationId xmlns:a16="http://schemas.microsoft.com/office/drawing/2014/main" id="{7FD97BB0-901F-4B93-8B13-CEC42826D11D}"/>
                </a:ext>
              </a:extLst>
            </p:cNvPr>
            <p:cNvSpPr/>
            <p:nvPr/>
          </p:nvSpPr>
          <p:spPr bwMode="auto">
            <a:xfrm rot="16200000">
              <a:off x="1770537" y="2515271"/>
              <a:ext cx="524261" cy="52426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0" name="Graphic 69">
              <a:extLst>
                <a:ext uri="{FF2B5EF4-FFF2-40B4-BE49-F238E27FC236}">
                  <a16:creationId xmlns:a16="http://schemas.microsoft.com/office/drawing/2014/main" id="{2C36EFFA-3C96-4055-AD22-9D8947E3A9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994" y="2618653"/>
              <a:ext cx="295347" cy="317496"/>
            </a:xfrm>
            <a:prstGeom prst="rect">
              <a:avLst/>
            </a:prstGeom>
          </p:spPr>
        </p:pic>
      </p:grpSp>
      <p:grpSp>
        <p:nvGrpSpPr>
          <p:cNvPr id="71" name="Group 70">
            <a:extLst>
              <a:ext uri="{FF2B5EF4-FFF2-40B4-BE49-F238E27FC236}">
                <a16:creationId xmlns:a16="http://schemas.microsoft.com/office/drawing/2014/main" id="{26C89FF8-08B9-43D4-80CB-60C594C8BE0F}"/>
              </a:ext>
            </a:extLst>
          </p:cNvPr>
          <p:cNvGrpSpPr/>
          <p:nvPr/>
        </p:nvGrpSpPr>
        <p:grpSpPr>
          <a:xfrm>
            <a:off x="4489230" y="1816771"/>
            <a:ext cx="524261" cy="524261"/>
            <a:chOff x="4489230" y="2515271"/>
            <a:chExt cx="524261" cy="524261"/>
          </a:xfrm>
        </p:grpSpPr>
        <p:sp>
          <p:nvSpPr>
            <p:cNvPr id="72" name="Oval 71">
              <a:extLst>
                <a:ext uri="{FF2B5EF4-FFF2-40B4-BE49-F238E27FC236}">
                  <a16:creationId xmlns:a16="http://schemas.microsoft.com/office/drawing/2014/main" id="{6A18F7D8-0449-4535-8D38-07E7C6408E90}"/>
                </a:ext>
              </a:extLst>
            </p:cNvPr>
            <p:cNvSpPr/>
            <p:nvPr/>
          </p:nvSpPr>
          <p:spPr bwMode="auto">
            <a:xfrm rot="16200000">
              <a:off x="4489230" y="2515271"/>
              <a:ext cx="524261" cy="524261"/>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3620" tIns="122897" rIns="153620" bIns="122897" numCol="1" spcCol="0" rtlCol="0" fromWordArt="0" anchor="t" anchorCtr="0" forceAA="0" compatLnSpc="1">
              <a:prstTxWarp prst="textNoShape">
                <a:avLst/>
              </a:prstTxWarp>
              <a:noAutofit/>
            </a:bodyPr>
            <a:lstStyle/>
            <a:p>
              <a:pPr defTabSz="783301" fontAlgn="base">
                <a:spcBef>
                  <a:spcPct val="0"/>
                </a:spcBef>
                <a:spcAft>
                  <a:spcPct val="0"/>
                </a:spcAft>
              </a:pPr>
              <a:endParaRPr lang="en-US" sz="2016"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3" name="Graphic 72">
              <a:extLst>
                <a:ext uri="{FF2B5EF4-FFF2-40B4-BE49-F238E27FC236}">
                  <a16:creationId xmlns:a16="http://schemas.microsoft.com/office/drawing/2014/main" id="{06CE734C-6D3A-4C31-97D6-B2B841B14F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5894" y="2628177"/>
              <a:ext cx="370932" cy="298450"/>
            </a:xfrm>
            <a:prstGeom prst="rect">
              <a:avLst/>
            </a:prstGeom>
          </p:spPr>
        </p:pic>
      </p:grpSp>
      <p:pic>
        <p:nvPicPr>
          <p:cNvPr id="74" name="Picture 73">
            <a:extLst>
              <a:ext uri="{FF2B5EF4-FFF2-40B4-BE49-F238E27FC236}">
                <a16:creationId xmlns:a16="http://schemas.microsoft.com/office/drawing/2014/main" id="{DDDF55A7-3B92-48F3-A159-36F0960E9D0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22944" t="552" r="11126" b="552"/>
          <a:stretch/>
        </p:blipFill>
        <p:spPr>
          <a:xfrm>
            <a:off x="9090375" y="2417452"/>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75" name="Picture 74">
            <a:extLst>
              <a:ext uri="{FF2B5EF4-FFF2-40B4-BE49-F238E27FC236}">
                <a16:creationId xmlns:a16="http://schemas.microsoft.com/office/drawing/2014/main" id="{3324E87F-D6E5-4FD5-BFD7-08723CC13B9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9033" t="6681" r="32245" b="72"/>
          <a:stretch/>
        </p:blipFill>
        <p:spPr>
          <a:xfrm>
            <a:off x="6389792" y="2415373"/>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76" name="Picture 75">
            <a:extLst>
              <a:ext uri="{FF2B5EF4-FFF2-40B4-BE49-F238E27FC236}">
                <a16:creationId xmlns:a16="http://schemas.microsoft.com/office/drawing/2014/main" id="{95C3464C-55D7-4E60-AD06-FF28DF1F20C9}"/>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5785" t="1808" r="13592" b="4000"/>
          <a:stretch/>
        </p:blipFill>
        <p:spPr>
          <a:xfrm>
            <a:off x="3659531" y="2419374"/>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pic>
        <p:nvPicPr>
          <p:cNvPr id="77" name="Picture 76">
            <a:extLst>
              <a:ext uri="{FF2B5EF4-FFF2-40B4-BE49-F238E27FC236}">
                <a16:creationId xmlns:a16="http://schemas.microsoft.com/office/drawing/2014/main" id="{E17A85E8-B8B1-4D20-B77C-31D7F7C61DC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173" t="2965" r="30692" b="3832"/>
          <a:stretch/>
        </p:blipFill>
        <p:spPr>
          <a:xfrm>
            <a:off x="936657" y="2416157"/>
            <a:ext cx="2176272" cy="217627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grpSp>
        <p:nvGrpSpPr>
          <p:cNvPr id="6" name="Group 5">
            <a:extLst>
              <a:ext uri="{FF2B5EF4-FFF2-40B4-BE49-F238E27FC236}">
                <a16:creationId xmlns:a16="http://schemas.microsoft.com/office/drawing/2014/main" id="{A5A7B6FC-416D-4496-BE37-8EDDBAC9ECF8}"/>
              </a:ext>
            </a:extLst>
          </p:cNvPr>
          <p:cNvGrpSpPr/>
          <p:nvPr/>
        </p:nvGrpSpPr>
        <p:grpSpPr>
          <a:xfrm>
            <a:off x="936657" y="2416157"/>
            <a:ext cx="2176272" cy="2176272"/>
            <a:chOff x="1096931" y="12387226"/>
            <a:chExt cx="2176272" cy="2176272"/>
          </a:xfrm>
        </p:grpSpPr>
        <p:sp>
          <p:nvSpPr>
            <p:cNvPr id="79" name="Picture Placeholder 3">
              <a:extLst>
                <a:ext uri="{FF2B5EF4-FFF2-40B4-BE49-F238E27FC236}">
                  <a16:creationId xmlns:a16="http://schemas.microsoft.com/office/drawing/2014/main" id="{B404F511-4026-4812-98C5-A58980ABD70A}"/>
                </a:ext>
              </a:extLst>
            </p:cNvPr>
            <p:cNvSpPr txBox="1">
              <a:spLocks/>
            </p:cNvSpPr>
            <p:nvPr/>
          </p:nvSpPr>
          <p:spPr>
            <a:xfrm>
              <a:off x="1096931" y="12387226"/>
              <a:ext cx="2176272" cy="2176272"/>
            </a:xfrm>
            <a:prstGeom prst="ellipse">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800"/>
                </a:spcBef>
                <a:buNone/>
              </a:pPr>
              <a:endParaRPr lang="en-US" sz="2800"/>
            </a:p>
          </p:txBody>
        </p:sp>
        <p:sp>
          <p:nvSpPr>
            <p:cNvPr id="80" name="Rectangle 79">
              <a:extLst>
                <a:ext uri="{FF2B5EF4-FFF2-40B4-BE49-F238E27FC236}">
                  <a16:creationId xmlns:a16="http://schemas.microsoft.com/office/drawing/2014/main" id="{2859A637-D42E-456A-B5D0-941946319CD8}"/>
                </a:ext>
              </a:extLst>
            </p:cNvPr>
            <p:cNvSpPr/>
            <p:nvPr/>
          </p:nvSpPr>
          <p:spPr>
            <a:xfrm>
              <a:off x="1641853" y="12885251"/>
              <a:ext cx="1079911" cy="1179810"/>
            </a:xfrm>
            <a:prstGeom prst="rect">
              <a:avLst/>
            </a:prstGeom>
          </p:spPr>
          <p:txBody>
            <a:bodyPr wrap="none" lIns="0" tIns="0" rIns="0" bIns="91440" anchor="ctr">
              <a:spAutoFit/>
            </a:bodyPr>
            <a:lstStyle/>
            <a:p>
              <a:pPr marL="0" marR="0" lvl="0" indent="0" algn="ctr" defTabSz="914367" rtl="0" eaLnBrk="1" fontAlgn="auto" latinLnBrk="0" hangingPunct="1">
                <a:buClrTx/>
                <a:buSzTx/>
                <a:buFontTx/>
                <a:buNone/>
                <a:tabLst/>
                <a:defRPr/>
              </a:pPr>
              <a:r>
                <a:rPr kumimoji="0" lang="en-US" sz="3600" b="1" i="0" u="none" strike="noStrike" kern="1200" cap="none" spc="0" normalizeH="0" baseline="0" noProof="0">
                  <a:ln>
                    <a:noFill/>
                  </a:ln>
                  <a:gradFill>
                    <a:gsLst>
                      <a:gs pos="6079">
                        <a:schemeClr val="bg1"/>
                      </a:gs>
                      <a:gs pos="18000">
                        <a:schemeClr val="bg1"/>
                      </a:gs>
                    </a:gsLst>
                    <a:lin ang="5400000" scaled="0"/>
                  </a:gradFill>
                  <a:effectLst/>
                  <a:uLnTx/>
                  <a:uFillTx/>
                  <a:latin typeface="Segoe UI"/>
                  <a:ea typeface="+mn-ea"/>
                  <a:cs typeface="+mn-cs"/>
                </a:rPr>
                <a:t>9</a:t>
              </a:r>
              <a:r>
                <a:rPr kumimoji="0" lang="en-US" sz="3600" b="1" i="0" u="none" kern="1200" cap="none" spc="100" normalizeH="0" noProof="0">
                  <a:ln>
                    <a:noFill/>
                  </a:ln>
                  <a:gradFill>
                    <a:gsLst>
                      <a:gs pos="6079">
                        <a:schemeClr val="bg1"/>
                      </a:gs>
                      <a:gs pos="18000">
                        <a:schemeClr val="bg1"/>
                      </a:gs>
                    </a:gsLst>
                    <a:lin ang="5400000" scaled="0"/>
                  </a:gradFill>
                  <a:effectLst/>
                  <a:uLnTx/>
                  <a:uFillTx/>
                  <a:latin typeface="Segoe UI"/>
                  <a:ea typeface="+mn-ea"/>
                  <a:cs typeface="+mn-cs"/>
                </a:rPr>
                <a:t>6</a:t>
              </a:r>
              <a:r>
                <a:rPr kumimoji="0" lang="en-US" sz="1800" i="0" u="none" strike="noStrike" kern="1200" cap="none" spc="0" normalizeH="0" baseline="0" noProof="0">
                  <a:ln>
                    <a:noFill/>
                  </a:ln>
                  <a:gradFill>
                    <a:gsLst>
                      <a:gs pos="6079">
                        <a:schemeClr val="bg1"/>
                      </a:gs>
                      <a:gs pos="18000">
                        <a:schemeClr val="bg1"/>
                      </a:gs>
                    </a:gsLst>
                    <a:lin ang="5400000" scaled="0"/>
                  </a:gradFill>
                  <a:effectLst/>
                  <a:uLnTx/>
                  <a:uFillTx/>
                  <a:latin typeface="+mj-lt"/>
                  <a:ea typeface="+mn-ea"/>
                  <a:cs typeface="+mn-cs"/>
                </a:rPr>
                <a:t>%</a:t>
              </a:r>
            </a:p>
            <a:p>
              <a:pPr lvl="0" algn="ctr">
                <a:lnSpc>
                  <a:spcPct val="100000"/>
                </a:lnSpc>
                <a:spcBef>
                  <a:spcPts val="800"/>
                </a:spcBef>
                <a:spcAft>
                  <a:spcPts val="588"/>
                </a:spcAft>
                <a:defRPr/>
              </a:pPr>
              <a:r>
                <a:rPr lang="en-US" sz="1400">
                  <a:gradFill>
                    <a:gsLst>
                      <a:gs pos="6079">
                        <a:schemeClr val="bg1"/>
                      </a:gs>
                      <a:gs pos="18000">
                        <a:schemeClr val="bg1"/>
                      </a:gs>
                    </a:gsLst>
                    <a:lin ang="5400000" scaled="0"/>
                  </a:gradFill>
                  <a:latin typeface="+mj-lt"/>
                </a:rPr>
                <a:t>Vision</a:t>
              </a:r>
              <a:br>
                <a:rPr lang="en-US" sz="1400">
                  <a:gradFill>
                    <a:gsLst>
                      <a:gs pos="6079">
                        <a:schemeClr val="bg1"/>
                      </a:gs>
                      <a:gs pos="18000">
                        <a:schemeClr val="bg1"/>
                      </a:gs>
                    </a:gsLst>
                    <a:lin ang="5400000" scaled="0"/>
                  </a:gradFill>
                  <a:latin typeface="+mj-lt"/>
                </a:rPr>
              </a:br>
              <a:r>
                <a:rPr lang="en-US" sz="1400">
                  <a:gradFill>
                    <a:gsLst>
                      <a:gs pos="6079">
                        <a:schemeClr val="bg1"/>
                      </a:gs>
                      <a:gs pos="18000">
                        <a:schemeClr val="bg1"/>
                      </a:gs>
                    </a:gsLst>
                    <a:lin ang="5400000" scaled="0"/>
                  </a:gradFill>
                  <a:latin typeface="+mj-lt"/>
                </a:rPr>
                <a:t>human parity</a:t>
              </a:r>
            </a:p>
          </p:txBody>
        </p:sp>
      </p:grpSp>
      <p:grpSp>
        <p:nvGrpSpPr>
          <p:cNvPr id="7" name="Group 6">
            <a:extLst>
              <a:ext uri="{FF2B5EF4-FFF2-40B4-BE49-F238E27FC236}">
                <a16:creationId xmlns:a16="http://schemas.microsoft.com/office/drawing/2014/main" id="{4AC2B051-5B90-4DE1-8C93-1125C59F1CE1}"/>
              </a:ext>
            </a:extLst>
          </p:cNvPr>
          <p:cNvGrpSpPr/>
          <p:nvPr/>
        </p:nvGrpSpPr>
        <p:grpSpPr>
          <a:xfrm>
            <a:off x="3659531" y="2419374"/>
            <a:ext cx="2176272" cy="2176272"/>
            <a:chOff x="3815391" y="12387226"/>
            <a:chExt cx="2176272" cy="2176272"/>
          </a:xfrm>
        </p:grpSpPr>
        <p:sp>
          <p:nvSpPr>
            <p:cNvPr id="81" name="Picture Placeholder 3">
              <a:extLst>
                <a:ext uri="{FF2B5EF4-FFF2-40B4-BE49-F238E27FC236}">
                  <a16:creationId xmlns:a16="http://schemas.microsoft.com/office/drawing/2014/main" id="{A800FF43-21D7-4603-9288-6C8455E24A02}"/>
                </a:ext>
              </a:extLst>
            </p:cNvPr>
            <p:cNvSpPr txBox="1">
              <a:spLocks/>
            </p:cNvSpPr>
            <p:nvPr/>
          </p:nvSpPr>
          <p:spPr>
            <a:xfrm>
              <a:off x="3815391" y="12387226"/>
              <a:ext cx="2176272" cy="2176272"/>
            </a:xfrm>
            <a:prstGeom prst="ellipse">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800"/>
                </a:spcBef>
                <a:buNone/>
              </a:pPr>
              <a:endParaRPr lang="en-US" sz="2800"/>
            </a:p>
          </p:txBody>
        </p:sp>
        <p:sp>
          <p:nvSpPr>
            <p:cNvPr id="82" name="Rectangle 81">
              <a:extLst>
                <a:ext uri="{FF2B5EF4-FFF2-40B4-BE49-F238E27FC236}">
                  <a16:creationId xmlns:a16="http://schemas.microsoft.com/office/drawing/2014/main" id="{B56BBCF8-08D3-4CF8-82AF-DB29D12C9D1E}"/>
                </a:ext>
              </a:extLst>
            </p:cNvPr>
            <p:cNvSpPr/>
            <p:nvPr/>
          </p:nvSpPr>
          <p:spPr>
            <a:xfrm>
              <a:off x="4337857" y="12882198"/>
              <a:ext cx="1130118" cy="1179810"/>
            </a:xfrm>
            <a:prstGeom prst="rect">
              <a:avLst/>
            </a:prstGeom>
          </p:spPr>
          <p:txBody>
            <a:bodyPr wrap="none" lIns="0" tIns="0" rIns="0" bIns="91440" anchor="ctr">
              <a:spAutoFit/>
            </a:bodyPr>
            <a:lstStyle/>
            <a:p>
              <a:pPr algn="ctr">
                <a:defRPr/>
              </a:pPr>
              <a:r>
                <a:rPr lang="en-US" sz="3600" b="1">
                  <a:gradFill>
                    <a:gsLst>
                      <a:gs pos="6079">
                        <a:schemeClr val="bg1"/>
                      </a:gs>
                      <a:gs pos="18000">
                        <a:schemeClr val="bg1"/>
                      </a:gs>
                    </a:gsLst>
                    <a:lin ang="5400000" scaled="0"/>
                  </a:gradFill>
                  <a:latin typeface="Segoe UI"/>
                </a:rPr>
                <a:t>94.</a:t>
              </a:r>
              <a:r>
                <a:rPr lang="en-US" sz="3600" b="1" spc="100">
                  <a:gradFill>
                    <a:gsLst>
                      <a:gs pos="6079">
                        <a:schemeClr val="bg1"/>
                      </a:gs>
                      <a:gs pos="18000">
                        <a:schemeClr val="bg1"/>
                      </a:gs>
                    </a:gsLst>
                    <a:lin ang="5400000" scaled="0"/>
                  </a:gradFill>
                  <a:latin typeface="Segoe UI"/>
                </a:rPr>
                <a:t>6</a:t>
              </a:r>
              <a:r>
                <a:rPr lang="en-US" sz="1800">
                  <a:gradFill>
                    <a:gsLst>
                      <a:gs pos="6079">
                        <a:schemeClr val="bg1"/>
                      </a:gs>
                      <a:gs pos="18000">
                        <a:schemeClr val="bg1"/>
                      </a:gs>
                    </a:gsLst>
                    <a:lin ang="5400000" scaled="0"/>
                  </a:gradFill>
                  <a:latin typeface="+mj-lt"/>
                </a:rPr>
                <a:t>%</a:t>
              </a:r>
            </a:p>
            <a:p>
              <a:pPr algn="ctr">
                <a:lnSpc>
                  <a:spcPct val="100000"/>
                </a:lnSpc>
                <a:spcBef>
                  <a:spcPts val="800"/>
                </a:spcBef>
              </a:pPr>
              <a:r>
                <a:rPr lang="en-US" sz="1400">
                  <a:gradFill>
                    <a:gsLst>
                      <a:gs pos="6079">
                        <a:schemeClr val="bg1"/>
                      </a:gs>
                      <a:gs pos="18000">
                        <a:schemeClr val="bg1"/>
                      </a:gs>
                    </a:gsLst>
                    <a:lin ang="5400000" scaled="0"/>
                  </a:gradFill>
                  <a:latin typeface="+mj-lt"/>
                </a:rPr>
                <a:t>Speech</a:t>
              </a:r>
              <a:br>
                <a:rPr lang="en-US" sz="1400">
                  <a:gradFill>
                    <a:gsLst>
                      <a:gs pos="6079">
                        <a:schemeClr val="bg1"/>
                      </a:gs>
                      <a:gs pos="18000">
                        <a:schemeClr val="bg1"/>
                      </a:gs>
                    </a:gsLst>
                    <a:lin ang="5400000" scaled="0"/>
                  </a:gradFill>
                  <a:latin typeface="+mj-lt"/>
                </a:rPr>
              </a:br>
              <a:r>
                <a:rPr lang="en-US" sz="1400">
                  <a:gradFill>
                    <a:gsLst>
                      <a:gs pos="6079">
                        <a:schemeClr val="bg1"/>
                      </a:gs>
                      <a:gs pos="18000">
                        <a:schemeClr val="bg1"/>
                      </a:gs>
                    </a:gsLst>
                    <a:lin ang="5400000" scaled="0"/>
                  </a:gradFill>
                  <a:latin typeface="+mj-lt"/>
                </a:rPr>
                <a:t>human parity</a:t>
              </a:r>
            </a:p>
          </p:txBody>
        </p:sp>
      </p:grpSp>
      <p:grpSp>
        <p:nvGrpSpPr>
          <p:cNvPr id="8" name="Group 7">
            <a:extLst>
              <a:ext uri="{FF2B5EF4-FFF2-40B4-BE49-F238E27FC236}">
                <a16:creationId xmlns:a16="http://schemas.microsoft.com/office/drawing/2014/main" id="{51B59C40-8614-4CEA-A021-2A9EE60FB9FE}"/>
              </a:ext>
            </a:extLst>
          </p:cNvPr>
          <p:cNvGrpSpPr/>
          <p:nvPr/>
        </p:nvGrpSpPr>
        <p:grpSpPr>
          <a:xfrm>
            <a:off x="6389792" y="2415373"/>
            <a:ext cx="2176272" cy="2176046"/>
            <a:chOff x="6527363" y="12387226"/>
            <a:chExt cx="2176272" cy="2176046"/>
          </a:xfrm>
        </p:grpSpPr>
        <p:sp>
          <p:nvSpPr>
            <p:cNvPr id="83" name="Picture Placeholder 3">
              <a:extLst>
                <a:ext uri="{FF2B5EF4-FFF2-40B4-BE49-F238E27FC236}">
                  <a16:creationId xmlns:a16="http://schemas.microsoft.com/office/drawing/2014/main" id="{86775F5F-32BF-4A6C-82F9-5F94E19C7610}"/>
                </a:ext>
              </a:extLst>
            </p:cNvPr>
            <p:cNvSpPr txBox="1">
              <a:spLocks/>
            </p:cNvSpPr>
            <p:nvPr/>
          </p:nvSpPr>
          <p:spPr>
            <a:xfrm>
              <a:off x="6527363" y="12387226"/>
              <a:ext cx="2176272" cy="2176046"/>
            </a:xfrm>
            <a:prstGeom prst="ellipse">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800"/>
                </a:spcBef>
                <a:buNone/>
              </a:pPr>
              <a:endParaRPr lang="en-US" sz="2800"/>
            </a:p>
          </p:txBody>
        </p:sp>
        <p:sp>
          <p:nvSpPr>
            <p:cNvPr id="84" name="Rectangle 83">
              <a:extLst>
                <a:ext uri="{FF2B5EF4-FFF2-40B4-BE49-F238E27FC236}">
                  <a16:creationId xmlns:a16="http://schemas.microsoft.com/office/drawing/2014/main" id="{27F0FA9A-F340-47F0-B683-7A142015513D}"/>
                </a:ext>
              </a:extLst>
            </p:cNvPr>
            <p:cNvSpPr/>
            <p:nvPr/>
          </p:nvSpPr>
          <p:spPr>
            <a:xfrm>
              <a:off x="7042733" y="12888807"/>
              <a:ext cx="1146148" cy="1179810"/>
            </a:xfrm>
            <a:prstGeom prst="rect">
              <a:avLst/>
            </a:prstGeom>
          </p:spPr>
          <p:txBody>
            <a:bodyPr wrap="none" lIns="0" tIns="0" rIns="0" bIns="91440" anchor="ctr">
              <a:spAutoFit/>
            </a:bodyPr>
            <a:lstStyle/>
            <a:p>
              <a:pPr algn="ctr">
                <a:defRPr/>
              </a:pPr>
              <a:r>
                <a:rPr lang="en-US" sz="3600" b="1">
                  <a:gradFill>
                    <a:gsLst>
                      <a:gs pos="6079">
                        <a:schemeClr val="bg1"/>
                      </a:gs>
                      <a:gs pos="18000">
                        <a:schemeClr val="bg1"/>
                      </a:gs>
                    </a:gsLst>
                    <a:lin ang="5400000" scaled="0"/>
                  </a:gradFill>
                  <a:latin typeface="Segoe UI"/>
                </a:rPr>
                <a:t>69.</a:t>
              </a:r>
              <a:r>
                <a:rPr lang="en-US" sz="3600" b="1" spc="100">
                  <a:gradFill>
                    <a:gsLst>
                      <a:gs pos="6079">
                        <a:schemeClr val="bg1"/>
                      </a:gs>
                      <a:gs pos="18000">
                        <a:schemeClr val="bg1"/>
                      </a:gs>
                    </a:gsLst>
                    <a:lin ang="5400000" scaled="0"/>
                  </a:gradFill>
                  <a:latin typeface="Segoe UI"/>
                </a:rPr>
                <a:t>9</a:t>
              </a:r>
              <a:r>
                <a:rPr lang="en-US" sz="1800">
                  <a:gradFill>
                    <a:gsLst>
                      <a:gs pos="6079">
                        <a:schemeClr val="bg1"/>
                      </a:gs>
                      <a:gs pos="18000">
                        <a:schemeClr val="bg1"/>
                      </a:gs>
                    </a:gsLst>
                    <a:lin ang="5400000" scaled="0"/>
                  </a:gradFill>
                  <a:latin typeface="+mj-lt"/>
                </a:rPr>
                <a:t>%</a:t>
              </a:r>
            </a:p>
            <a:p>
              <a:pPr algn="ctr">
                <a:lnSpc>
                  <a:spcPct val="100000"/>
                </a:lnSpc>
                <a:spcBef>
                  <a:spcPts val="800"/>
                </a:spcBef>
              </a:pPr>
              <a:r>
                <a:rPr lang="en-US" sz="1400">
                  <a:gradFill>
                    <a:gsLst>
                      <a:gs pos="6079">
                        <a:schemeClr val="bg1"/>
                      </a:gs>
                      <a:gs pos="18000">
                        <a:schemeClr val="bg1"/>
                      </a:gs>
                    </a:gsLst>
                    <a:lin ang="5400000" scaled="0"/>
                  </a:gradFill>
                  <a:latin typeface="+mj-lt"/>
                </a:rPr>
                <a:t>Translation</a:t>
              </a:r>
              <a:br>
                <a:rPr lang="en-US" sz="1400">
                  <a:gradFill>
                    <a:gsLst>
                      <a:gs pos="6079">
                        <a:schemeClr val="bg1"/>
                      </a:gs>
                      <a:gs pos="18000">
                        <a:schemeClr val="bg1"/>
                      </a:gs>
                    </a:gsLst>
                    <a:lin ang="5400000" scaled="0"/>
                  </a:gradFill>
                  <a:latin typeface="+mj-lt"/>
                </a:rPr>
              </a:br>
              <a:r>
                <a:rPr lang="en-US" sz="1400">
                  <a:gradFill>
                    <a:gsLst>
                      <a:gs pos="6079">
                        <a:schemeClr val="bg1"/>
                      </a:gs>
                      <a:gs pos="18000">
                        <a:schemeClr val="bg1"/>
                      </a:gs>
                    </a:gsLst>
                    <a:lin ang="5400000" scaled="0"/>
                  </a:gradFill>
                  <a:latin typeface="+mj-lt"/>
                </a:rPr>
                <a:t>Human parity</a:t>
              </a:r>
            </a:p>
          </p:txBody>
        </p:sp>
      </p:grpSp>
      <p:grpSp>
        <p:nvGrpSpPr>
          <p:cNvPr id="9" name="Group 8">
            <a:extLst>
              <a:ext uri="{FF2B5EF4-FFF2-40B4-BE49-F238E27FC236}">
                <a16:creationId xmlns:a16="http://schemas.microsoft.com/office/drawing/2014/main" id="{6E820C9B-E40B-4BFE-B63D-D374C468BDDC}"/>
              </a:ext>
            </a:extLst>
          </p:cNvPr>
          <p:cNvGrpSpPr/>
          <p:nvPr/>
        </p:nvGrpSpPr>
        <p:grpSpPr>
          <a:xfrm>
            <a:off x="9090375" y="2417452"/>
            <a:ext cx="2176272" cy="2176272"/>
            <a:chOff x="9405143" y="12415922"/>
            <a:chExt cx="2176272" cy="2176272"/>
          </a:xfrm>
        </p:grpSpPr>
        <p:sp>
          <p:nvSpPr>
            <p:cNvPr id="85" name="Picture Placeholder 3">
              <a:extLst>
                <a:ext uri="{FF2B5EF4-FFF2-40B4-BE49-F238E27FC236}">
                  <a16:creationId xmlns:a16="http://schemas.microsoft.com/office/drawing/2014/main" id="{93DD7316-1DBB-4168-902D-510CB07D10F4}"/>
                </a:ext>
              </a:extLst>
            </p:cNvPr>
            <p:cNvSpPr txBox="1">
              <a:spLocks/>
            </p:cNvSpPr>
            <p:nvPr/>
          </p:nvSpPr>
          <p:spPr>
            <a:xfrm>
              <a:off x="9405143" y="12415922"/>
              <a:ext cx="2176272" cy="2176272"/>
            </a:xfrm>
            <a:prstGeom prst="ellipse">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800"/>
                </a:spcBef>
                <a:buNone/>
              </a:pPr>
              <a:endParaRPr lang="en-US" sz="2800"/>
            </a:p>
          </p:txBody>
        </p:sp>
        <p:sp>
          <p:nvSpPr>
            <p:cNvPr id="86" name="Rectangle 85">
              <a:extLst>
                <a:ext uri="{FF2B5EF4-FFF2-40B4-BE49-F238E27FC236}">
                  <a16:creationId xmlns:a16="http://schemas.microsoft.com/office/drawing/2014/main" id="{E1627F12-9AA7-4A86-BCF2-729D3AA2C2FF}"/>
                </a:ext>
              </a:extLst>
            </p:cNvPr>
            <p:cNvSpPr/>
            <p:nvPr/>
          </p:nvSpPr>
          <p:spPr>
            <a:xfrm>
              <a:off x="9927205" y="12913947"/>
              <a:ext cx="1130118" cy="1179810"/>
            </a:xfrm>
            <a:prstGeom prst="rect">
              <a:avLst/>
            </a:prstGeom>
          </p:spPr>
          <p:txBody>
            <a:bodyPr wrap="none" lIns="0" tIns="0" rIns="0" bIns="91440" anchor="ctr">
              <a:spAutoFit/>
            </a:bodyPr>
            <a:lstStyle/>
            <a:p>
              <a:pPr algn="ctr">
                <a:defRPr/>
              </a:pPr>
              <a:r>
                <a:rPr lang="en-US" sz="3600" b="1">
                  <a:gradFill>
                    <a:gsLst>
                      <a:gs pos="6079">
                        <a:schemeClr val="bg1"/>
                      </a:gs>
                      <a:gs pos="18000">
                        <a:schemeClr val="bg1"/>
                      </a:gs>
                    </a:gsLst>
                    <a:lin ang="5400000" scaled="0"/>
                  </a:gradFill>
                  <a:latin typeface="Segoe UI"/>
                </a:rPr>
                <a:t>88.</a:t>
              </a:r>
              <a:r>
                <a:rPr lang="en-US" sz="3600" b="1" spc="100">
                  <a:gradFill>
                    <a:gsLst>
                      <a:gs pos="6079">
                        <a:schemeClr val="bg1"/>
                      </a:gs>
                      <a:gs pos="18000">
                        <a:schemeClr val="bg1"/>
                      </a:gs>
                    </a:gsLst>
                    <a:lin ang="5400000" scaled="0"/>
                  </a:gradFill>
                  <a:latin typeface="Segoe UI"/>
                </a:rPr>
                <a:t>5</a:t>
              </a:r>
              <a:r>
                <a:rPr lang="en-US" sz="1800">
                  <a:gradFill>
                    <a:gsLst>
                      <a:gs pos="6079">
                        <a:schemeClr val="bg1"/>
                      </a:gs>
                      <a:gs pos="18000">
                        <a:schemeClr val="bg1"/>
                      </a:gs>
                    </a:gsLst>
                    <a:lin ang="5400000" scaled="0"/>
                  </a:gradFill>
                  <a:latin typeface="+mj-lt"/>
                </a:rPr>
                <a:t>%</a:t>
              </a:r>
            </a:p>
            <a:p>
              <a:pPr lvl="0" algn="ctr">
                <a:lnSpc>
                  <a:spcPct val="100000"/>
                </a:lnSpc>
                <a:spcBef>
                  <a:spcPts val="800"/>
                </a:spcBef>
                <a:defRPr/>
              </a:pPr>
              <a:r>
                <a:rPr lang="en-US" sz="1400">
                  <a:gradFill>
                    <a:gsLst>
                      <a:gs pos="6079">
                        <a:schemeClr val="bg1"/>
                      </a:gs>
                      <a:gs pos="18000">
                        <a:schemeClr val="bg1"/>
                      </a:gs>
                    </a:gsLst>
                    <a:lin ang="5400000" scaled="0"/>
                  </a:gradFill>
                  <a:latin typeface="+mj-lt"/>
                </a:rPr>
                <a:t>Reading</a:t>
              </a:r>
              <a:br>
                <a:rPr lang="en-US" sz="1400">
                  <a:gradFill>
                    <a:gsLst>
                      <a:gs pos="6079">
                        <a:schemeClr val="bg1"/>
                      </a:gs>
                      <a:gs pos="18000">
                        <a:schemeClr val="bg1"/>
                      </a:gs>
                    </a:gsLst>
                    <a:lin ang="5400000" scaled="0"/>
                  </a:gradFill>
                  <a:latin typeface="+mj-lt"/>
                </a:rPr>
              </a:br>
              <a:r>
                <a:rPr lang="en-US" sz="1400">
                  <a:gradFill>
                    <a:gsLst>
                      <a:gs pos="6079">
                        <a:schemeClr val="bg1"/>
                      </a:gs>
                      <a:gs pos="18000">
                        <a:schemeClr val="bg1"/>
                      </a:gs>
                    </a:gsLst>
                    <a:lin ang="5400000" scaled="0"/>
                  </a:gradFill>
                  <a:latin typeface="+mj-lt"/>
                </a:rPr>
                <a:t>human parity </a:t>
              </a:r>
            </a:p>
          </p:txBody>
        </p:sp>
      </p:grpSp>
      <p:sp>
        <p:nvSpPr>
          <p:cNvPr id="3" name="タイトル 2">
            <a:extLst>
              <a:ext uri="{FF2B5EF4-FFF2-40B4-BE49-F238E27FC236}">
                <a16:creationId xmlns:a16="http://schemas.microsoft.com/office/drawing/2014/main" id="{06D02A58-8230-470F-8A63-4541999830DD}"/>
              </a:ext>
            </a:extLst>
          </p:cNvPr>
          <p:cNvSpPr>
            <a:spLocks noGrp="1"/>
          </p:cNvSpPr>
          <p:nvPr>
            <p:ph type="title"/>
          </p:nvPr>
        </p:nvSpPr>
        <p:spPr/>
        <p:txBody>
          <a:bodyPr>
            <a:normAutofit/>
          </a:bodyPr>
          <a:lstStyle/>
          <a:p>
            <a:r>
              <a:rPr kumimoji="1" lang="ja-JP" altLang="en-US" dirty="0"/>
              <a:t>一般的な人間の能力に近づいた</a:t>
            </a:r>
          </a:p>
        </p:txBody>
      </p:sp>
    </p:spTree>
    <p:extLst>
      <p:ext uri="{BB962C8B-B14F-4D97-AF65-F5344CB8AC3E}">
        <p14:creationId xmlns:p14="http://schemas.microsoft.com/office/powerpoint/2010/main" val="1512338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42" presetClass="path" presetSubtype="0" decel="100000" fill="hold" nodeType="withEffect">
                                  <p:stCondLst>
                                    <p:cond delay="0"/>
                                  </p:stCondLst>
                                  <p:childTnLst>
                                    <p:animMotion origin="layout" path="M 0 -3.7037E-7 L 0 0.0787 " pathEditMode="relative" rAng="0" ptsTypes="AA">
                                      <p:cBhvr>
                                        <p:cTn id="21" dur="600" spd="-100000" fill="hold"/>
                                        <p:tgtEl>
                                          <p:spTgt spid="10"/>
                                        </p:tgtEl>
                                        <p:attrNameLst>
                                          <p:attrName>ppt_x</p:attrName>
                                          <p:attrName>ppt_y</p:attrName>
                                        </p:attrNameLst>
                                      </p:cBhvr>
                                      <p:rCtr x="0" y="3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95556E-C7E8-445E-B463-BBC6CB9B6910}"/>
              </a:ext>
            </a:extLst>
          </p:cNvPr>
          <p:cNvSpPr/>
          <p:nvPr/>
        </p:nvSpPr>
        <p:spPr>
          <a:xfrm>
            <a:off x="1505117" y="5664677"/>
            <a:ext cx="9161642" cy="369279"/>
          </a:xfrm>
          <a:prstGeom prst="rect">
            <a:avLst/>
          </a:prstGeom>
        </p:spPr>
        <p:txBody>
          <a:bodyPr wrap="square">
            <a:spAutoFit/>
          </a:bodyPr>
          <a:lstStyle/>
          <a:p>
            <a:pPr algn="ctr" defTabSz="914192">
              <a:defRPr/>
            </a:pPr>
            <a:r>
              <a:rPr lang="en-US" sz="1765" i="1" dirty="0">
                <a:solidFill>
                  <a:srgbClr val="1A1A1A"/>
                </a:solidFill>
                <a:latin typeface="Segoe UI"/>
              </a:rPr>
              <a:t>Source: http://scikit-learn.org/stable/tutorial/machine_learning_map/index.html</a:t>
            </a:r>
          </a:p>
        </p:txBody>
      </p:sp>
      <p:pic>
        <p:nvPicPr>
          <p:cNvPr id="9" name="picture">
            <a:extLst>
              <a:ext uri="{FF2B5EF4-FFF2-40B4-BE49-F238E27FC236}">
                <a16:creationId xmlns:a16="http://schemas.microsoft.com/office/drawing/2014/main" id="{1AAC57FD-9B01-46A4-9076-F690450A07D9}"/>
              </a:ext>
            </a:extLst>
          </p:cNvPr>
          <p:cNvPicPr/>
          <p:nvPr/>
        </p:nvPicPr>
        <p:blipFill>
          <a:blip r:embed="rId2" cstate="print">
            <a:extLst>
              <a:ext uri="{28A0092B-C50C-407E-A947-70E740481C1C}">
                <a14:useLocalDpi xmlns:a14="http://schemas.microsoft.com/office/drawing/2010/main"/>
              </a:ext>
            </a:extLst>
          </a:blip>
          <a:stretch>
            <a:fillRect/>
          </a:stretch>
        </p:blipFill>
        <p:spPr>
          <a:xfrm>
            <a:off x="1346180" y="961886"/>
            <a:ext cx="9479516" cy="4702792"/>
          </a:xfrm>
          <a:prstGeom prst="rect">
            <a:avLst/>
          </a:prstGeom>
          <a:effectLst>
            <a:outerShdw blurRad="50800" dist="38100" dir="8100000" algn="tr" rotWithShape="0">
              <a:prstClr val="black">
                <a:alpha val="40000"/>
              </a:prstClr>
            </a:outerShdw>
          </a:effectLst>
        </p:spPr>
      </p:pic>
      <p:sp>
        <p:nvSpPr>
          <p:cNvPr id="4" name="タイトル 3">
            <a:extLst>
              <a:ext uri="{FF2B5EF4-FFF2-40B4-BE49-F238E27FC236}">
                <a16:creationId xmlns:a16="http://schemas.microsoft.com/office/drawing/2014/main" id="{A04C5721-22AA-4824-AA74-6C273A070F21}"/>
              </a:ext>
            </a:extLst>
          </p:cNvPr>
          <p:cNvSpPr>
            <a:spLocks noGrp="1"/>
          </p:cNvSpPr>
          <p:nvPr>
            <p:ph type="title"/>
          </p:nvPr>
        </p:nvSpPr>
        <p:spPr/>
        <p:txBody>
          <a:bodyPr/>
          <a:lstStyle/>
          <a:p>
            <a:r>
              <a:rPr kumimoji="1" lang="ja-JP" altLang="en-US" dirty="0"/>
              <a:t>今回は、どの </a:t>
            </a:r>
            <a:r>
              <a:rPr kumimoji="1" lang="ja-JP" altLang="en-US" dirty="0">
                <a:solidFill>
                  <a:srgbClr val="FF0000"/>
                </a:solidFill>
              </a:rPr>
              <a:t>アルゴリズム </a:t>
            </a:r>
            <a:r>
              <a:rPr kumimoji="1" lang="ja-JP" altLang="en-US" dirty="0"/>
              <a:t>が効く</a:t>
            </a:r>
            <a:r>
              <a:rPr kumimoji="1" lang="en-US" altLang="ja-JP" dirty="0"/>
              <a:t>?</a:t>
            </a:r>
            <a:endParaRPr kumimoji="1" lang="ja-JP" altLang="en-US" dirty="0"/>
          </a:p>
        </p:txBody>
      </p:sp>
    </p:spTree>
    <p:extLst>
      <p:ext uri="{BB962C8B-B14F-4D97-AF65-F5344CB8AC3E}">
        <p14:creationId xmlns:p14="http://schemas.microsoft.com/office/powerpoint/2010/main" val="24539195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549" y="2780243"/>
            <a:ext cx="1371450"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1</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2</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3</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Parameter 4</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6343" y="2827305"/>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2802669"/>
            <a:ext cx="2083918" cy="3411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7428" rIns="91427" bIns="45713" numCol="1" spcCol="0" rtlCol="0" fromWordArt="0" anchor="t" anchorCtr="0" forceAA="0" compatLnSpc="1">
            <a:prstTxWarp prst="textNoShape">
              <a:avLst/>
            </a:prstTxWarp>
            <a:noAutofit/>
          </a:bodyPr>
          <a:lstStyle/>
          <a:p>
            <a:pPr defTabSz="932293" fontAlgn="base">
              <a:lnSpc>
                <a:spcPct val="150000"/>
              </a:lnSpc>
              <a:spcBef>
                <a:spcPct val="0"/>
              </a:spcBef>
              <a:spcAft>
                <a:spcPts val="600"/>
              </a:spcAft>
              <a:defRPr/>
            </a:pPr>
            <a:r>
              <a:rPr lang="en-US" sz="1200" dirty="0">
                <a:solidFill>
                  <a:prstClr val="white"/>
                </a:solidFill>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89338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41041"/>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88690"/>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677" y="294893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677" y="32965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677" y="364424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677" y="39918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0712" y="4218228"/>
            <a:ext cx="574115" cy="240609"/>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dirty="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70274" y="2268209"/>
            <a:ext cx="7251453" cy="346521"/>
            <a:chOff x="735582" y="2268043"/>
            <a:chExt cx="7252482" cy="346570"/>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dirty="0">
                  <a:solidFill>
                    <a:srgbClr val="0078D4"/>
                  </a:solidFill>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6343" y="3527090"/>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6343" y="3877336"/>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4889" y="4281249"/>
            <a:ext cx="1450408" cy="146981"/>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677"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タイトル 2">
            <a:extLst>
              <a:ext uri="{FF2B5EF4-FFF2-40B4-BE49-F238E27FC236}">
                <a16:creationId xmlns:a16="http://schemas.microsoft.com/office/drawing/2014/main" id="{2C29F924-B678-4C69-A8ED-A105ABAF0260}"/>
              </a:ext>
            </a:extLst>
          </p:cNvPr>
          <p:cNvSpPr>
            <a:spLocks noGrp="1"/>
          </p:cNvSpPr>
          <p:nvPr>
            <p:ph type="title"/>
          </p:nvPr>
        </p:nvSpPr>
        <p:spPr/>
        <p:txBody>
          <a:bodyPr/>
          <a:lstStyle/>
          <a:p>
            <a:r>
              <a:rPr kumimoji="1" lang="ja-JP" altLang="en-US" dirty="0"/>
              <a:t>モデルの開発には、多くの </a:t>
            </a:r>
            <a:r>
              <a:rPr kumimoji="1" lang="ja-JP" altLang="en-US" dirty="0">
                <a:solidFill>
                  <a:srgbClr val="FF0000"/>
                </a:solidFill>
              </a:rPr>
              <a:t>試行錯誤 </a:t>
            </a:r>
            <a:r>
              <a:rPr lang="ja-JP" altLang="en-US" dirty="0"/>
              <a:t>が必要</a:t>
            </a:r>
            <a:r>
              <a:rPr lang="en-US" altLang="ja-JP" dirty="0"/>
              <a:t>…</a:t>
            </a:r>
            <a:endParaRPr lang="ja-JP" altLang="en-US" dirty="0"/>
          </a:p>
        </p:txBody>
      </p:sp>
    </p:spTree>
    <p:extLst>
      <p:ext uri="{BB962C8B-B14F-4D97-AF65-F5344CB8AC3E}">
        <p14:creationId xmlns:p14="http://schemas.microsoft.com/office/powerpoint/2010/main" val="1418527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N Neighbors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Weights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Metric</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P</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Gradient Boosted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SVM</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LGBM </a:t>
            </a:r>
          </a:p>
          <a:p>
            <a:pPr defTabSz="932293" fontAlgn="base">
              <a:lnSpc>
                <a:spcPct val="150000"/>
              </a:lnSpc>
              <a:spcBef>
                <a:spcPct val="0"/>
              </a:spcBef>
              <a:spcAft>
                <a:spcPts val="600"/>
              </a:spcAft>
              <a:defRPr/>
            </a:pPr>
            <a:r>
              <a:rPr lang="en-US" sz="1200" dirty="0">
                <a:solidFill>
                  <a:prstClr val="black">
                    <a:lumMod val="50000"/>
                    <a:lumOff val="50000"/>
                  </a:prstClr>
                </a:solidFill>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3156537"/>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91769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57248"/>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96793"/>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410" y="297325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682" y="331280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541" y="3652346"/>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422" y="399189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5493" y="4225153"/>
            <a:ext cx="564552" cy="237743"/>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a:solidFill>
                  <a:srgbClr val="0078D4"/>
                </a:solidFill>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9046" y="5680087"/>
            <a:ext cx="8659839" cy="667279"/>
            <a:chOff x="837632" y="5844616"/>
            <a:chExt cx="9792001" cy="667373"/>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cs typeface="Segoe UI Semibold" panose="020B0702040204020203" pitchFamily="34" charset="0"/>
                </a:rPr>
                <a:t>繰り返し</a:t>
              </a:r>
              <a:endParaRPr lang="en-US" sz="1400" dirty="0">
                <a:solidFill>
                  <a:srgbClr val="0078D4"/>
                </a:solidFill>
                <a:cs typeface="Segoe UI Semibold" panose="020B0702040204020203" pitchFamily="34" charset="0"/>
              </a:endParaRP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195" y="3751822"/>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5139" y="2805555"/>
            <a:ext cx="2083918" cy="3382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983" y="2829465"/>
            <a:ext cx="1859308" cy="1349172"/>
            <a:chOff x="887982" y="2979620"/>
            <a:chExt cx="1859572" cy="1349364"/>
          </a:xfrm>
          <a:solidFill>
            <a:srgbClr val="00B050"/>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7962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983" y="3179358"/>
            <a:ext cx="1859308" cy="999280"/>
            <a:chOff x="887982" y="3329562"/>
            <a:chExt cx="1859572" cy="999422"/>
          </a:xfrm>
          <a:solidFill>
            <a:srgbClr val="00B050"/>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29562"/>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4889" y="4281249"/>
            <a:ext cx="1450408" cy="146981"/>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254"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cs typeface="Segoe UI" pitchFamily="34" charset="0"/>
            </a:endParaRPr>
          </a:p>
        </p:txBody>
      </p:sp>
      <p:sp>
        <p:nvSpPr>
          <p:cNvPr id="2" name="タイトル 1">
            <a:extLst>
              <a:ext uri="{FF2B5EF4-FFF2-40B4-BE49-F238E27FC236}">
                <a16:creationId xmlns:a16="http://schemas.microsoft.com/office/drawing/2014/main" id="{6CD0D1FD-5107-4F28-9C9D-EBFAA2F84C61}"/>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2601942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5">
            <a:extLst>
              <a:ext uri="{FF2B5EF4-FFF2-40B4-BE49-F238E27FC236}">
                <a16:creationId xmlns:a16="http://schemas.microsoft.com/office/drawing/2014/main" id="{9F4C5D5A-3E8E-4E2E-8D6B-276E21E55E81}"/>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02" name="Rectangle 8">
            <a:extLst>
              <a:ext uri="{FF2B5EF4-FFF2-40B4-BE49-F238E27FC236}">
                <a16:creationId xmlns:a16="http://schemas.microsoft.com/office/drawing/2014/main" id="{7108384C-3FE8-451E-9EC4-E4121F55514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grpSp>
        <p:nvGrpSpPr>
          <p:cNvPr id="2" name="Group 1">
            <a:extLst>
              <a:ext uri="{FF2B5EF4-FFF2-40B4-BE49-F238E27FC236}">
                <a16:creationId xmlns:a16="http://schemas.microsoft.com/office/drawing/2014/main" id="{BD8AE1ED-2270-4A61-B841-2FB66EFCD65D}"/>
              </a:ext>
            </a:extLst>
          </p:cNvPr>
          <p:cNvGrpSpPr/>
          <p:nvPr/>
        </p:nvGrpSpPr>
        <p:grpSpPr>
          <a:xfrm>
            <a:off x="5884476" y="3044591"/>
            <a:ext cx="1450408" cy="1505168"/>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561" y="2809595"/>
            <a:ext cx="2078488" cy="3201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Gradient Boosted</a:t>
            </a: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561" y="3511931"/>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SVM</a:t>
            </a: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561" y="3867686"/>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Bayesian Regression</a:t>
            </a: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561" y="4223443"/>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LGBM</a:t>
            </a: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561" y="3156174"/>
            <a:ext cx="2078488" cy="32927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Nearest Neighbors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rgbClr val="0078D4"/>
                </a:solidFill>
                <a:latin typeface="+mn-ea"/>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09461" y="2353971"/>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192" y="3749303"/>
            <a:ext cx="653145" cy="45892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192" y="3749303"/>
            <a:ext cx="653145" cy="4589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mn-ea"/>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9046" y="5680087"/>
            <a:ext cx="8659839" cy="667279"/>
            <a:chOff x="837632" y="5844616"/>
            <a:chExt cx="9792001" cy="667373"/>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ja-JP" altLang="en-US" sz="1400" dirty="0">
                  <a:solidFill>
                    <a:srgbClr val="0078D4"/>
                  </a:solidFill>
                  <a:latin typeface="+mn-ea"/>
                  <a:cs typeface="Segoe UI Semibold" panose="020B0702040204020203" pitchFamily="34" charset="0"/>
                </a:rPr>
                <a:t>繰り返し</a:t>
              </a:r>
              <a:endParaRPr lang="en-US" sz="1400" dirty="0">
                <a:solidFill>
                  <a:srgbClr val="0078D4"/>
                </a:solidFill>
                <a:latin typeface="+mn-ea"/>
                <a:cs typeface="Segoe UI Semibold" panose="020B0702040204020203" pitchFamily="34" charset="0"/>
              </a:endParaRP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42" y="411912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26" y="3779917"/>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3997" y="310150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798" y="344071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983" y="4229034"/>
            <a:ext cx="1859308" cy="29914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dirty="0">
                <a:solidFill>
                  <a:prstClr val="white"/>
                </a:solidFill>
                <a:latin typeface="+mn-ea"/>
                <a:cs typeface="Segoe UI Semibold" panose="020B0702040204020203" pitchFamily="34" charset="0"/>
              </a:rPr>
              <a:t>Regulations</a:t>
            </a: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983" y="3181196"/>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Condition</a:t>
            </a: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983" y="2831303"/>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Mileage</a:t>
            </a: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983" y="3531088"/>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Car brand</a:t>
            </a: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343" y="3879052"/>
            <a:ext cx="1859308" cy="29546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altLang="ja-JP" sz="1200" dirty="0">
                <a:solidFill>
                  <a:prstClr val="white"/>
                </a:solidFill>
                <a:cs typeface="Segoe UI Semibold" panose="020B0702040204020203" pitchFamily="34" charset="0"/>
              </a:rPr>
              <a:t>Year of make</a:t>
            </a: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836" y="445832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n-ea"/>
              <a:cs typeface="Segoe UI" pitchFamily="34" charset="0"/>
            </a:endParaRPr>
          </a:p>
        </p:txBody>
      </p:sp>
      <p:sp>
        <p:nvSpPr>
          <p:cNvPr id="3" name="タイトル 2">
            <a:extLst>
              <a:ext uri="{FF2B5EF4-FFF2-40B4-BE49-F238E27FC236}">
                <a16:creationId xmlns:a16="http://schemas.microsoft.com/office/drawing/2014/main" id="{5C60CCD2-0C75-4118-8248-52F8199AD083}"/>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588250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chemeClr val="accent1"/>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59725" y="3545885"/>
            <a:ext cx="627901" cy="2397758"/>
          </a:xfrm>
          <a:prstGeom prst="rect">
            <a:avLst/>
          </a:prstGeom>
          <a:solidFill>
            <a:srgbClr val="00B05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987" y="2736607"/>
            <a:ext cx="4654028" cy="3207380"/>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1">
                <a:lumMod val="50000"/>
              </a:scheme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099" y="5435486"/>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986" y="5435486"/>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263" y="2736605"/>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263" y="4761201"/>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820" y="4085641"/>
            <a:ext cx="784915" cy="508500"/>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099" y="3411123"/>
            <a:ext cx="784915" cy="508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7074" y="3495300"/>
            <a:ext cx="159540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algn="ctr" defTabSz="914225">
              <a:defRPr/>
            </a:pPr>
            <a:r>
              <a:rPr lang="ja-JP" altLang="en-US" sz="1400" dirty="0">
                <a:solidFill>
                  <a:srgbClr val="0078D4"/>
                </a:solidFill>
                <a:latin typeface="Segoe UI Semibold"/>
              </a:rPr>
              <a:t>データセット</a:t>
            </a:r>
            <a:endParaRPr lang="en-US" sz="1400" dirty="0">
              <a:solidFill>
                <a:srgbClr val="0078D4"/>
              </a:solidFill>
              <a:latin typeface="Segoe UI Semibold"/>
            </a:endParaRPr>
          </a:p>
        </p:txBody>
      </p:sp>
      <p:sp>
        <p:nvSpPr>
          <p:cNvPr id="148" name="Rectangle 147">
            <a:extLst>
              <a:ext uri="{FF2B5EF4-FFF2-40B4-BE49-F238E27FC236}">
                <a16:creationId xmlns:a16="http://schemas.microsoft.com/office/drawing/2014/main" id="{C8B504DD-81B2-4C36-98A7-1A6BE77AB9CC}"/>
              </a:ext>
            </a:extLst>
          </p:cNvPr>
          <p:cNvSpPr/>
          <p:nvPr/>
        </p:nvSpPr>
        <p:spPr>
          <a:xfrm>
            <a:off x="819344" y="4502523"/>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目標設定</a:t>
            </a:r>
            <a:endParaRPr lang="en-US" sz="1400" dirty="0">
              <a:solidFill>
                <a:srgbClr val="0078D4"/>
              </a:solidFill>
              <a:latin typeface="Segoe UI Semibold"/>
            </a:endParaRPr>
          </a:p>
        </p:txBody>
      </p:sp>
      <p:sp>
        <p:nvSpPr>
          <p:cNvPr id="149" name="Rectangle 148">
            <a:extLst>
              <a:ext uri="{FF2B5EF4-FFF2-40B4-BE49-F238E27FC236}">
                <a16:creationId xmlns:a16="http://schemas.microsoft.com/office/drawing/2014/main" id="{C858710D-2E37-4079-A01B-AC799219DA2A}"/>
              </a:ext>
            </a:extLst>
          </p:cNvPr>
          <p:cNvSpPr/>
          <p:nvPr/>
        </p:nvSpPr>
        <p:spPr>
          <a:xfrm>
            <a:off x="819344" y="5511894"/>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ja-JP" altLang="en-US" sz="1400" dirty="0">
                <a:solidFill>
                  <a:srgbClr val="0078D4"/>
                </a:solidFill>
                <a:latin typeface="Segoe UI Semibold"/>
              </a:rPr>
              <a:t>学習の一貫性</a:t>
            </a:r>
            <a:endParaRPr lang="en-US" sz="1400" dirty="0">
              <a:solidFill>
                <a:srgbClr val="0078D4"/>
              </a:solidFill>
              <a:latin typeface="Segoe UI Semibold"/>
            </a:endParaRP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4812"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出力</a:t>
            </a:r>
            <a:endParaRPr lang="en-US" sz="2353" dirty="0">
              <a:solidFill>
                <a:srgbClr val="0078D4"/>
              </a:solidFill>
              <a:latin typeface="Segoe UI Semibold"/>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2513" y="1846931"/>
            <a:ext cx="2297722" cy="452590"/>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入力</a:t>
            </a:r>
            <a:endParaRPr lang="en-US" sz="2353" dirty="0">
              <a:solidFill>
                <a:srgbClr val="0078D4"/>
              </a:solidFill>
              <a:latin typeface="Segoe UI Semibold"/>
            </a:endParaRP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1541" y="4292891"/>
            <a:ext cx="2099680" cy="318046"/>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178" y="4331013"/>
            <a:ext cx="2099682" cy="266375"/>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1342" y="1122788"/>
            <a:ext cx="5249315" cy="1176733"/>
          </a:xfrm>
          <a:prstGeom prst="rect">
            <a:avLst/>
          </a:prstGeom>
          <a:noFill/>
        </p:spPr>
        <p:txBody>
          <a:bodyPr wrap="square">
            <a:spAutoFit/>
          </a:bodyPr>
          <a:lstStyle/>
          <a:p>
            <a:pPr algn="ctr" defTabSz="914225">
              <a:defRPr/>
            </a:pPr>
            <a:r>
              <a:rPr lang="ja-JP" altLang="en-US" sz="2353" dirty="0">
                <a:solidFill>
                  <a:srgbClr val="0078D4"/>
                </a:solidFill>
                <a:latin typeface="Segoe UI Semibold"/>
              </a:rPr>
              <a:t>学習を並列処理</a:t>
            </a:r>
            <a:br>
              <a:rPr lang="en-US" altLang="ja-JP" sz="2353" dirty="0">
                <a:solidFill>
                  <a:srgbClr val="0078D4"/>
                </a:solidFill>
                <a:latin typeface="Segoe UI Semibold"/>
              </a:rPr>
            </a:br>
            <a:r>
              <a:rPr lang="en-US" altLang="ja-JP" sz="2353" dirty="0">
                <a:solidFill>
                  <a:srgbClr val="0078D4"/>
                </a:solidFill>
                <a:latin typeface="Segoe UI Semibold"/>
              </a:rPr>
              <a:t>Compute </a:t>
            </a:r>
            <a:r>
              <a:rPr lang="ja-JP" altLang="en-US" sz="2353" dirty="0">
                <a:solidFill>
                  <a:srgbClr val="0078D4"/>
                </a:solidFill>
                <a:latin typeface="Segoe UI Semibold"/>
              </a:rPr>
              <a:t>リソース管理</a:t>
            </a:r>
            <a:br>
              <a:rPr lang="en-US" altLang="ja-JP" sz="2353" dirty="0">
                <a:solidFill>
                  <a:srgbClr val="0078D4"/>
                </a:solidFill>
                <a:latin typeface="Segoe UI Semibold"/>
              </a:rPr>
            </a:br>
            <a:r>
              <a:rPr lang="ja-JP" altLang="en-US" sz="2353" dirty="0">
                <a:solidFill>
                  <a:srgbClr val="0078D4"/>
                </a:solidFill>
                <a:latin typeface="Segoe UI Semibold"/>
              </a:rPr>
              <a:t>ベストなモデルの選択</a:t>
            </a:r>
            <a:endParaRPr lang="en-US" sz="2353" dirty="0">
              <a:solidFill>
                <a:srgbClr val="0078D4"/>
              </a:solidFill>
              <a:latin typeface="Segoe UI Semibold"/>
            </a:endParaRP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988" y="5437105"/>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265" y="2738224"/>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265" y="4762820"/>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822" y="4087260"/>
            <a:ext cx="784911" cy="505262"/>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101" y="3412742"/>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099" y="5435486"/>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7480" y="3419689"/>
            <a:ext cx="632390" cy="2523955"/>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5588" y="3033231"/>
            <a:ext cx="498376" cy="436254"/>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988" y="5437105"/>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265" y="4762820"/>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822" y="4087260"/>
            <a:ext cx="784911" cy="505262"/>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101" y="3412742"/>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099" y="5435486"/>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265" y="4762820"/>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822" y="4087260"/>
            <a:ext cx="784911" cy="505262"/>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101" y="3412742"/>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099" y="5435486"/>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822" y="4087260"/>
            <a:ext cx="784911" cy="505262"/>
          </a:xfrm>
          <a:prstGeom prst="rect">
            <a:avLst/>
          </a:prstGeom>
          <a:solidFill>
            <a:srgbClr val="00B050"/>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5" name="TextBox 4">
            <a:extLst>
              <a:ext uri="{FF2B5EF4-FFF2-40B4-BE49-F238E27FC236}">
                <a16:creationId xmlns:a16="http://schemas.microsoft.com/office/drawing/2014/main" id="{E9A9F4A2-34D2-4122-B219-A325533A8008}"/>
              </a:ext>
            </a:extLst>
          </p:cNvPr>
          <p:cNvSpPr txBox="1"/>
          <p:nvPr/>
        </p:nvSpPr>
        <p:spPr>
          <a:xfrm>
            <a:off x="9614567" y="3015669"/>
            <a:ext cx="1918212"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dirty="0">
                <a:solidFill>
                  <a:srgbClr val="0078D4"/>
                </a:solidFill>
                <a:latin typeface="Segoe UI Semibold"/>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411" y="4188880"/>
            <a:ext cx="497733" cy="302023"/>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600" dirty="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7002" y="4057393"/>
            <a:ext cx="375548" cy="42466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747" y="5122603"/>
            <a:ext cx="372058" cy="368826"/>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195" y="2353971"/>
            <a:ext cx="2391412" cy="3241281"/>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195" y="2353971"/>
            <a:ext cx="2391412" cy="3241281"/>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 name="タイトル 5">
            <a:extLst>
              <a:ext uri="{FF2B5EF4-FFF2-40B4-BE49-F238E27FC236}">
                <a16:creationId xmlns:a16="http://schemas.microsoft.com/office/drawing/2014/main" id="{8149DB6E-A542-4A00-B4A3-2806BFE9CCAB}"/>
              </a:ext>
            </a:extLst>
          </p:cNvPr>
          <p:cNvSpPr>
            <a:spLocks noGrp="1"/>
          </p:cNvSpPr>
          <p:nvPr>
            <p:ph type="title"/>
          </p:nvPr>
        </p:nvSpPr>
        <p:spPr/>
        <p:txBody>
          <a:bodyPr/>
          <a:lstStyle/>
          <a:p>
            <a:r>
              <a:rPr lang="en-US" altLang="ja-JP" dirty="0"/>
              <a:t>Automated Machine Learning</a:t>
            </a:r>
            <a:endParaRPr lang="ja-JP" altLang="en-US" dirty="0"/>
          </a:p>
        </p:txBody>
      </p:sp>
      <p:sp>
        <p:nvSpPr>
          <p:cNvPr id="131" name="正方形/長方形 130">
            <a:extLst>
              <a:ext uri="{FF2B5EF4-FFF2-40B4-BE49-F238E27FC236}">
                <a16:creationId xmlns:a16="http://schemas.microsoft.com/office/drawing/2014/main" id="{64DB61E3-07A0-42A0-B933-6893AF79CDB4}"/>
              </a:ext>
            </a:extLst>
          </p:cNvPr>
          <p:cNvSpPr/>
          <p:nvPr/>
        </p:nvSpPr>
        <p:spPr bwMode="auto">
          <a:xfrm rot="2700000">
            <a:off x="10096395" y="718899"/>
            <a:ext cx="2777924" cy="29950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altLang="ja-JP" sz="2000" dirty="0">
                <a:gradFill>
                  <a:gsLst>
                    <a:gs pos="40075">
                      <a:srgbClr val="FFFFFF"/>
                    </a:gs>
                    <a:gs pos="30000">
                      <a:srgbClr val="FFFFFF"/>
                    </a:gs>
                  </a:gsLst>
                  <a:lin ang="5400000" scaled="0"/>
                </a:gradFill>
              </a:rPr>
              <a:t>Public Preview</a:t>
            </a:r>
            <a:endParaRPr lang="ja-JP" altLang="en-US" sz="20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91932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3.78095E-6 2.86882E-6 L -0.38307 0.05311 " pathEditMode="relative" rAng="0" ptsTypes="AA">
                                      <p:cBhvr>
                                        <p:cTn id="13" dur="1500" fill="hold"/>
                                        <p:tgtEl>
                                          <p:spTgt spid="155"/>
                                        </p:tgtEl>
                                        <p:attrNameLst>
                                          <p:attrName>ppt_x</p:attrName>
                                          <p:attrName>ppt_y</p:attrName>
                                        </p:attrNameLst>
                                      </p:cBhvr>
                                      <p:rCtr x="-19160" y="2655"/>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50"/>
                                        <p:tgtEl>
                                          <p:spTgt spid="69"/>
                                        </p:tgtEl>
                                      </p:cBhvr>
                                    </p:animEffect>
                                  </p:childTnLst>
                                </p:cTn>
                              </p:par>
                              <p:par>
                                <p:cTn id="28" presetID="10" presetClass="entr" presetSubtype="0" fill="hold" nodeType="withEffect">
                                  <p:stCondLst>
                                    <p:cond delay="75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750"/>
                                        <p:tgtEl>
                                          <p:spTgt spid="2"/>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750"/>
                                        <p:tgtEl>
                                          <p:spTgt spid="148"/>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750"/>
                                        <p:tgtEl>
                                          <p:spTgt spid="149"/>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750"/>
                                        <p:tgtEl>
                                          <p:spTgt spid="150"/>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750"/>
                                        <p:tgtEl>
                                          <p:spTgt spid="32"/>
                                        </p:tgtEl>
                                      </p:cBhvr>
                                    </p:animEffect>
                                  </p:childTnLst>
                                </p:cTn>
                              </p:par>
                              <p:par>
                                <p:cTn id="46" presetID="10" presetClass="entr" presetSubtype="0" fill="hold" nodeType="withEffect">
                                  <p:stCondLst>
                                    <p:cond delay="75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750"/>
                                        <p:tgtEl>
                                          <p:spTgt spid="109"/>
                                        </p:tgtEl>
                                      </p:cBhvr>
                                    </p:animEffect>
                                  </p:childTnLst>
                                </p:cTn>
                              </p:par>
                              <p:par>
                                <p:cTn id="49" presetID="10" presetClass="entr" presetSubtype="0" fill="hold" nodeType="withEffect">
                                  <p:stCondLst>
                                    <p:cond delay="750"/>
                                  </p:stCondLst>
                                  <p:childTnLst>
                                    <p:set>
                                      <p:cBhvr>
                                        <p:cTn id="50" dur="1" fill="hold">
                                          <p:stCondLst>
                                            <p:cond delay="0"/>
                                          </p:stCondLst>
                                        </p:cTn>
                                        <p:tgtEl>
                                          <p:spTgt spid="212"/>
                                        </p:tgtEl>
                                        <p:attrNameLst>
                                          <p:attrName>style.visibility</p:attrName>
                                        </p:attrNameLst>
                                      </p:cBhvr>
                                      <p:to>
                                        <p:strVal val="visible"/>
                                      </p:to>
                                    </p:set>
                                    <p:animEffect transition="in" filter="fade">
                                      <p:cBhvr>
                                        <p:cTn id="51" dur="750"/>
                                        <p:tgtEl>
                                          <p:spTgt spid="21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750"/>
                                        <p:tgtEl>
                                          <p:spTgt spid="71"/>
                                        </p:tgtEl>
                                      </p:cBhvr>
                                    </p:animEffect>
                                  </p:childTnLst>
                                </p:cTn>
                              </p:par>
                              <p:par>
                                <p:cTn id="55" presetID="10" presetClass="entr" presetSubtype="0" fill="hold" nodeType="withEffect">
                                  <p:stCondLst>
                                    <p:cond delay="750"/>
                                  </p:stCondLst>
                                  <p:childTnLst>
                                    <p:set>
                                      <p:cBhvr>
                                        <p:cTn id="56" dur="1" fill="hold">
                                          <p:stCondLst>
                                            <p:cond delay="0"/>
                                          </p:stCondLst>
                                        </p:cTn>
                                        <p:tgtEl>
                                          <p:spTgt spid="218"/>
                                        </p:tgtEl>
                                        <p:attrNameLst>
                                          <p:attrName>style.visibility</p:attrName>
                                        </p:attrNameLst>
                                      </p:cBhvr>
                                      <p:to>
                                        <p:strVal val="visible"/>
                                      </p:to>
                                    </p:set>
                                    <p:animEffect transition="in" filter="fade">
                                      <p:cBhvr>
                                        <p:cTn id="57" dur="750"/>
                                        <p:tgtEl>
                                          <p:spTgt spid="2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250"/>
                                  </p:stCondLst>
                                  <p:childTnLst>
                                    <p:set>
                                      <p:cBhvr>
                                        <p:cTn id="61" dur="1" fill="hold">
                                          <p:stCondLst>
                                            <p:cond delay="0"/>
                                          </p:stCondLst>
                                        </p:cTn>
                                        <p:tgtEl>
                                          <p:spTgt spid="206"/>
                                        </p:tgtEl>
                                        <p:attrNameLst>
                                          <p:attrName>style.visibility</p:attrName>
                                        </p:attrNameLst>
                                      </p:cBhvr>
                                      <p:to>
                                        <p:strVal val="visible"/>
                                      </p:to>
                                    </p:set>
                                    <p:animEffect transition="in" filter="fade">
                                      <p:cBhvr>
                                        <p:cTn id="62" dur="500"/>
                                        <p:tgtEl>
                                          <p:spTgt spid="206"/>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750"/>
                                        <p:tgtEl>
                                          <p:spTgt spid="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07"/>
                                        </p:tgtEl>
                                        <p:attrNameLst>
                                          <p:attrName>style.visibility</p:attrName>
                                        </p:attrNameLst>
                                      </p:cBhvr>
                                      <p:to>
                                        <p:strVal val="visible"/>
                                      </p:to>
                                    </p:set>
                                    <p:animEffect transition="in" filter="fade">
                                      <p:cBhvr>
                                        <p:cTn id="68" dur="750"/>
                                        <p:tgtEl>
                                          <p:spTgt spid="20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208"/>
                                        </p:tgtEl>
                                        <p:attrNameLst>
                                          <p:attrName>style.visibility</p:attrName>
                                        </p:attrNameLst>
                                      </p:cBhvr>
                                      <p:to>
                                        <p:strVal val="visible"/>
                                      </p:to>
                                    </p:set>
                                    <p:animEffect transition="in" filter="fade">
                                      <p:cBhvr>
                                        <p:cTn id="71" dur="750"/>
                                        <p:tgtEl>
                                          <p:spTgt spid="208"/>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209"/>
                                        </p:tgtEl>
                                        <p:attrNameLst>
                                          <p:attrName>style.visibility</p:attrName>
                                        </p:attrNameLst>
                                      </p:cBhvr>
                                      <p:to>
                                        <p:strVal val="visible"/>
                                      </p:to>
                                    </p:set>
                                    <p:animEffect transition="in" filter="fade">
                                      <p:cBhvr>
                                        <p:cTn id="74" dur="750"/>
                                        <p:tgtEl>
                                          <p:spTgt spid="2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500"/>
                                        <p:tgtEl>
                                          <p:spTgt spid="210"/>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650"/>
                                        <p:tgtEl>
                                          <p:spTgt spid="92"/>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125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750"/>
                                        <p:tgtEl>
                                          <p:spTgt spid="57"/>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750"/>
                                        <p:tgtEl>
                                          <p:spTgt spid="58"/>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750"/>
                                        <p:tgtEl>
                                          <p:spTgt spid="62"/>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650"/>
                                        <p:tgtEl>
                                          <p:spTgt spid="65"/>
                                        </p:tgtEl>
                                      </p:cBhvr>
                                    </p:animEffect>
                                  </p:childTnLst>
                                </p:cTn>
                              </p:par>
                              <p:par>
                                <p:cTn id="99" presetID="10" presetClass="entr" presetSubtype="0" fill="hold" grpId="0" nodeType="withEffect">
                                  <p:stCondLst>
                                    <p:cond delay="1250"/>
                                  </p:stCondLst>
                                  <p:childTnLst>
                                    <p:set>
                                      <p:cBhvr>
                                        <p:cTn id="100" dur="1" fill="hold">
                                          <p:stCondLst>
                                            <p:cond delay="0"/>
                                          </p:stCondLst>
                                        </p:cTn>
                                        <p:tgtEl>
                                          <p:spTgt spid="154"/>
                                        </p:tgtEl>
                                        <p:attrNameLst>
                                          <p:attrName>style.visibility</p:attrName>
                                        </p:attrNameLst>
                                      </p:cBhvr>
                                      <p:to>
                                        <p:strVal val="visible"/>
                                      </p:to>
                                    </p:set>
                                    <p:animEffect transition="in" filter="fade">
                                      <p:cBhvr>
                                        <p:cTn id="101" dur="500"/>
                                        <p:tgtEl>
                                          <p:spTgt spid="154"/>
                                        </p:tgtEl>
                                      </p:cBhvr>
                                    </p:animEffect>
                                  </p:childTnLst>
                                </p:cTn>
                              </p:par>
                              <p:par>
                                <p:cTn id="102" presetID="10" presetClass="entr" presetSubtype="0" fill="hold" grpId="0" nodeType="withEffect">
                                  <p:stCondLst>
                                    <p:cond delay="175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750"/>
                                        <p:tgtEl>
                                          <p:spTgt spid="156"/>
                                        </p:tgtEl>
                                      </p:cBhvr>
                                    </p:animEffect>
                                  </p:childTnLst>
                                </p:cTn>
                              </p:par>
                              <p:par>
                                <p:cTn id="105" presetID="10" presetClass="entr" presetSubtype="0" fill="hold" grpId="0" nodeType="withEffect">
                                  <p:stCondLst>
                                    <p:cond delay="200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750"/>
                                        <p:tgtEl>
                                          <p:spTgt spid="16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61"/>
                                        </p:tgtEl>
                                        <p:attrNameLst>
                                          <p:attrName>style.visibility</p:attrName>
                                        </p:attrNameLst>
                                      </p:cBhvr>
                                      <p:to>
                                        <p:strVal val="visible"/>
                                      </p:to>
                                    </p:set>
                                    <p:animEffect transition="in" filter="fade">
                                      <p:cBhvr>
                                        <p:cTn id="110" dur="500"/>
                                        <p:tgtEl>
                                          <p:spTgt spid="161"/>
                                        </p:tgtEl>
                                      </p:cBhvr>
                                    </p:animEffect>
                                  </p:childTnLst>
                                </p:cTn>
                              </p:par>
                              <p:par>
                                <p:cTn id="111" presetID="10" presetClass="entr" presetSubtype="0" fill="hold" grpId="0" nodeType="withEffect">
                                  <p:stCondLst>
                                    <p:cond delay="1300"/>
                                  </p:stCondLst>
                                  <p:childTnLst>
                                    <p:set>
                                      <p:cBhvr>
                                        <p:cTn id="112" dur="1" fill="hold">
                                          <p:stCondLst>
                                            <p:cond delay="0"/>
                                          </p:stCondLst>
                                        </p:cTn>
                                        <p:tgtEl>
                                          <p:spTgt spid="162"/>
                                        </p:tgtEl>
                                        <p:attrNameLst>
                                          <p:attrName>style.visibility</p:attrName>
                                        </p:attrNameLst>
                                      </p:cBhvr>
                                      <p:to>
                                        <p:strVal val="visible"/>
                                      </p:to>
                                    </p:set>
                                    <p:animEffect transition="in" filter="fade">
                                      <p:cBhvr>
                                        <p:cTn id="113" dur="650"/>
                                        <p:tgtEl>
                                          <p:spTgt spid="162"/>
                                        </p:tgtEl>
                                      </p:cBhvr>
                                    </p:animEffect>
                                  </p:childTnLst>
                                </p:cTn>
                              </p:par>
                              <p:par>
                                <p:cTn id="114" presetID="10" presetClass="entr" presetSubtype="0" fill="hold" grpId="0" nodeType="withEffect">
                                  <p:stCondLst>
                                    <p:cond delay="250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750"/>
                                        <p:tgtEl>
                                          <p:spTgt spid="178"/>
                                        </p:tgtEl>
                                      </p:cBhvr>
                                    </p:animEffect>
                                  </p:childTnLst>
                                </p:cTn>
                              </p:par>
                              <p:par>
                                <p:cTn id="117" presetID="10" presetClass="entr" presetSubtype="0" fill="hold" grpId="0" nodeType="withEffect">
                                  <p:stCondLst>
                                    <p:cond delay="2750"/>
                                  </p:stCondLst>
                                  <p:childTnLst>
                                    <p:set>
                                      <p:cBhvr>
                                        <p:cTn id="118" dur="1" fill="hold">
                                          <p:stCondLst>
                                            <p:cond delay="0"/>
                                          </p:stCondLst>
                                        </p:cTn>
                                        <p:tgtEl>
                                          <p:spTgt spid="182"/>
                                        </p:tgtEl>
                                        <p:attrNameLst>
                                          <p:attrName>style.visibility</p:attrName>
                                        </p:attrNameLst>
                                      </p:cBhvr>
                                      <p:to>
                                        <p:strVal val="visible"/>
                                      </p:to>
                                    </p:set>
                                    <p:animEffect transition="in" filter="fade">
                                      <p:cBhvr>
                                        <p:cTn id="119" dur="750"/>
                                        <p:tgtEl>
                                          <p:spTgt spid="182"/>
                                        </p:tgtEl>
                                      </p:cBhvr>
                                    </p:animEffect>
                                  </p:childTnLst>
                                </p:cTn>
                              </p:par>
                              <p:par>
                                <p:cTn id="120" presetID="10" presetClass="entr" presetSubtype="0" fill="hold" grpId="0" nodeType="withEffect">
                                  <p:stCondLst>
                                    <p:cond delay="150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500"/>
                                        <p:tgtEl>
                                          <p:spTgt spid="183"/>
                                        </p:tgtEl>
                                      </p:cBhvr>
                                    </p:animEffect>
                                  </p:childTnLst>
                                </p:cTn>
                              </p:par>
                              <p:par>
                                <p:cTn id="123" presetID="10" presetClass="entr" presetSubtype="0" fill="hold" grpId="0" nodeType="withEffect">
                                  <p:stCondLst>
                                    <p:cond delay="1950"/>
                                  </p:stCondLst>
                                  <p:childTnLst>
                                    <p:set>
                                      <p:cBhvr>
                                        <p:cTn id="124" dur="1" fill="hold">
                                          <p:stCondLst>
                                            <p:cond delay="0"/>
                                          </p:stCondLst>
                                        </p:cTn>
                                        <p:tgtEl>
                                          <p:spTgt spid="184"/>
                                        </p:tgtEl>
                                        <p:attrNameLst>
                                          <p:attrName>style.visibility</p:attrName>
                                        </p:attrNameLst>
                                      </p:cBhvr>
                                      <p:to>
                                        <p:strVal val="visible"/>
                                      </p:to>
                                    </p:set>
                                    <p:animEffect transition="in" filter="fade">
                                      <p:cBhvr>
                                        <p:cTn id="125" dur="650"/>
                                        <p:tgtEl>
                                          <p:spTgt spid="184"/>
                                        </p:tgtEl>
                                      </p:cBhvr>
                                    </p:animEffect>
                                  </p:childTnLst>
                                </p:cTn>
                              </p:par>
                              <p:par>
                                <p:cTn id="126" presetID="10" presetClass="entr" presetSubtype="0" fill="hold" grpId="0" nodeType="withEffect">
                                  <p:stCondLst>
                                    <p:cond delay="3500"/>
                                  </p:stCondLst>
                                  <p:childTnLst>
                                    <p:set>
                                      <p:cBhvr>
                                        <p:cTn id="127" dur="1" fill="hold">
                                          <p:stCondLst>
                                            <p:cond delay="0"/>
                                          </p:stCondLst>
                                        </p:cTn>
                                        <p:tgtEl>
                                          <p:spTgt spid="195"/>
                                        </p:tgtEl>
                                        <p:attrNameLst>
                                          <p:attrName>style.visibility</p:attrName>
                                        </p:attrNameLst>
                                      </p:cBhvr>
                                      <p:to>
                                        <p:strVal val="visible"/>
                                      </p:to>
                                    </p:set>
                                    <p:animEffect transition="in" filter="fade">
                                      <p:cBhvr>
                                        <p:cTn id="128" dur="750"/>
                                        <p:tgtEl>
                                          <p:spTgt spid="195"/>
                                        </p:tgtEl>
                                      </p:cBhvr>
                                    </p:animEffect>
                                  </p:childTnLst>
                                </p:cTn>
                              </p:par>
                            </p:childTnLst>
                          </p:cTn>
                        </p:par>
                        <p:par>
                          <p:cTn id="129" fill="hold">
                            <p:stCondLst>
                              <p:cond delay="4250"/>
                            </p:stCondLst>
                            <p:childTnLst>
                              <p:par>
                                <p:cTn id="130" presetID="10" presetClass="entr" presetSubtype="0" fill="hold" grpId="0" nodeType="afterEffect">
                                  <p:stCondLst>
                                    <p:cond delay="500"/>
                                  </p:stCondLst>
                                  <p:childTnLst>
                                    <p:set>
                                      <p:cBhvr>
                                        <p:cTn id="131" dur="1" fill="hold">
                                          <p:stCondLst>
                                            <p:cond delay="0"/>
                                          </p:stCondLst>
                                        </p:cTn>
                                        <p:tgtEl>
                                          <p:spTgt spid="197"/>
                                        </p:tgtEl>
                                        <p:attrNameLst>
                                          <p:attrName>style.visibility</p:attrName>
                                        </p:attrNameLst>
                                      </p:cBhvr>
                                      <p:to>
                                        <p:strVal val="visible"/>
                                      </p:to>
                                    </p:set>
                                    <p:animEffect transition="in" filter="fade">
                                      <p:cBhvr>
                                        <p:cTn id="132" dur="500"/>
                                        <p:tgtEl>
                                          <p:spTgt spid="197"/>
                                        </p:tgtEl>
                                      </p:cBhvr>
                                    </p:animEffect>
                                  </p:childTnLst>
                                </p:cTn>
                              </p:par>
                              <p:par>
                                <p:cTn id="133" presetID="3" presetClass="emph" presetSubtype="2" fill="hold" grpId="1" nodeType="withEffect">
                                  <p:stCondLst>
                                    <p:cond delay="500"/>
                                  </p:stCondLst>
                                  <p:childTnLst>
                                    <p:animClr clrSpc="rgb" dir="cw">
                                      <p:cBhvr override="childStyle">
                                        <p:cTn id="134" dur="500" fill="hold"/>
                                        <p:tgtEl>
                                          <p:spTgt spid="195"/>
                                        </p:tgtEl>
                                        <p:attrNameLst>
                                          <p:attrName>style.color</p:attrName>
                                        </p:attrNameLst>
                                      </p:cBhvr>
                                      <p:to>
                                        <a:srgbClr val="000000"/>
                                      </p:to>
                                    </p:animClr>
                                  </p:childTnLst>
                                </p:cTn>
                              </p:par>
                              <p:par>
                                <p:cTn id="135" presetID="63" presetClass="path" presetSubtype="0" accel="50000" decel="50000" fill="hold" grpId="1" nodeType="withEffect">
                                  <p:stCondLst>
                                    <p:cond delay="500"/>
                                  </p:stCondLst>
                                  <p:childTnLst>
                                    <p:animMotion origin="layout" path="M 3.125E-6 -3.7037E-7 L 0.28776 -3.7037E-7 " pathEditMode="relative" rAng="0" ptsTypes="AA">
                                      <p:cBhvr>
                                        <p:cTn id="136" dur="1750" fill="hold"/>
                                        <p:tgtEl>
                                          <p:spTgt spid="197"/>
                                        </p:tgtEl>
                                        <p:attrNameLst>
                                          <p:attrName>ppt_x</p:attrName>
                                          <p:attrName>ppt_y</p:attrName>
                                        </p:attrNameLst>
                                      </p:cBhvr>
                                      <p:rCtr x="14388" y="0"/>
                                    </p:animMotion>
                                  </p:childTnLst>
                                </p:cTn>
                              </p:par>
                            </p:childTnLst>
                          </p:cTn>
                        </p:par>
                        <p:par>
                          <p:cTn id="137" fill="hold">
                            <p:stCondLst>
                              <p:cond delay="6500"/>
                            </p:stCondLst>
                            <p:childTnLst>
                              <p:par>
                                <p:cTn id="138" presetID="10" presetClass="entr" presetSubtype="0" fill="hold" grpId="0" nodeType="after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5" grpId="0"/>
      <p:bldP spid="197" grpId="0"/>
      <p:bldP spid="197" grpId="1"/>
      <p:bldP spid="155" grpId="0" animBg="1"/>
      <p:bldP spid="155" grpId="1" animBg="1"/>
      <p:bldP spid="155" grpId="2" animBg="1"/>
      <p:bldP spid="155" grpId="3"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uchscreen" title="Icon of a closed hand with one finger touching a screen">
            <a:extLst>
              <a:ext uri="{FF2B5EF4-FFF2-40B4-BE49-F238E27FC236}">
                <a16:creationId xmlns:a16="http://schemas.microsoft.com/office/drawing/2014/main" id="{E8273EF1-679D-4D45-AA8A-7F24999C168C}"/>
              </a:ext>
            </a:extLst>
          </p:cNvPr>
          <p:cNvSpPr>
            <a:spLocks noChangeAspect="1" noEditPoints="1"/>
          </p:cNvSpPr>
          <p:nvPr/>
        </p:nvSpPr>
        <p:spPr bwMode="auto">
          <a:xfrm>
            <a:off x="4250775" y="301492"/>
            <a:ext cx="390048"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lin ang="5400000" scaled="1"/>
              </a:gradFill>
              <a:latin typeface="Segoe UI"/>
            </a:endParaRPr>
          </a:p>
        </p:txBody>
      </p:sp>
      <p:sp>
        <p:nvSpPr>
          <p:cNvPr id="5" name="floppy" title="Icon of a floppy disk">
            <a:extLst>
              <a:ext uri="{FF2B5EF4-FFF2-40B4-BE49-F238E27FC236}">
                <a16:creationId xmlns:a16="http://schemas.microsoft.com/office/drawing/2014/main" id="{36ED1AAD-4369-4E37-A7BC-E00115E0B361}"/>
              </a:ext>
            </a:extLst>
          </p:cNvPr>
          <p:cNvSpPr>
            <a:spLocks noChangeAspect="1" noEditPoints="1"/>
          </p:cNvSpPr>
          <p:nvPr/>
        </p:nvSpPr>
        <p:spPr bwMode="auto">
          <a:xfrm>
            <a:off x="5890280" y="2133236"/>
            <a:ext cx="368729"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6" name="Pen" title="Icon of a surface pen with a drawn line below it">
            <a:extLst>
              <a:ext uri="{FF2B5EF4-FFF2-40B4-BE49-F238E27FC236}">
                <a16:creationId xmlns:a16="http://schemas.microsoft.com/office/drawing/2014/main" id="{B396F30D-6835-462D-858D-747DE063A7C4}"/>
              </a:ext>
            </a:extLst>
          </p:cNvPr>
          <p:cNvSpPr>
            <a:spLocks noChangeAspect="1" noEditPoints="1"/>
          </p:cNvSpPr>
          <p:nvPr/>
        </p:nvSpPr>
        <p:spPr bwMode="auto">
          <a:xfrm>
            <a:off x="1070700" y="2507940"/>
            <a:ext cx="468042" cy="47432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9" name="graph_9" title="Icon of a line chart with connected circles at varying points">
            <a:extLst>
              <a:ext uri="{FF2B5EF4-FFF2-40B4-BE49-F238E27FC236}">
                <a16:creationId xmlns:a16="http://schemas.microsoft.com/office/drawing/2014/main" id="{8031F91A-B594-45D1-AD76-F396CF8D1B6F}"/>
              </a:ext>
            </a:extLst>
          </p:cNvPr>
          <p:cNvSpPr>
            <a:spLocks noChangeAspect="1" noEditPoints="1"/>
          </p:cNvSpPr>
          <p:nvPr/>
        </p:nvSpPr>
        <p:spPr bwMode="auto">
          <a:xfrm>
            <a:off x="1809680" y="5049151"/>
            <a:ext cx="405286"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10" name="BarChartVertical_E9EC" title="Icon of a vertical bar graph">
            <a:extLst>
              <a:ext uri="{FF2B5EF4-FFF2-40B4-BE49-F238E27FC236}">
                <a16:creationId xmlns:a16="http://schemas.microsoft.com/office/drawing/2014/main" id="{AA86640B-15B2-4782-8D83-E4D16C698422}"/>
              </a:ext>
            </a:extLst>
          </p:cNvPr>
          <p:cNvSpPr>
            <a:spLocks noChangeAspect="1" noEditPoints="1"/>
          </p:cNvSpPr>
          <p:nvPr/>
        </p:nvSpPr>
        <p:spPr bwMode="auto">
          <a:xfrm>
            <a:off x="9399788" y="4866297"/>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11" name="graph_4" title="Icon of a pie chart">
            <a:extLst>
              <a:ext uri="{FF2B5EF4-FFF2-40B4-BE49-F238E27FC236}">
                <a16:creationId xmlns:a16="http://schemas.microsoft.com/office/drawing/2014/main" id="{21E12702-C1E6-4DDA-AA5A-A19D49567929}"/>
              </a:ext>
            </a:extLst>
          </p:cNvPr>
          <p:cNvSpPr>
            <a:spLocks noChangeAspect="1" noEditPoints="1"/>
          </p:cNvSpPr>
          <p:nvPr/>
        </p:nvSpPr>
        <p:spPr bwMode="auto">
          <a:xfrm>
            <a:off x="7399215" y="5183813"/>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12" name="globe_2" title="Icon of a sphere made of lines">
            <a:extLst>
              <a:ext uri="{FF2B5EF4-FFF2-40B4-BE49-F238E27FC236}">
                <a16:creationId xmlns:a16="http://schemas.microsoft.com/office/drawing/2014/main" id="{8C57FB16-A321-4B57-A39A-6C8836F59F5D}"/>
              </a:ext>
            </a:extLst>
          </p:cNvPr>
          <p:cNvSpPr>
            <a:spLocks noChangeAspect="1" noEditPoints="1"/>
          </p:cNvSpPr>
          <p:nvPr/>
        </p:nvSpPr>
        <p:spPr bwMode="auto">
          <a:xfrm>
            <a:off x="2032112" y="573382"/>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13" name="Database_EFC7" title="Icon of a cylinder">
            <a:extLst>
              <a:ext uri="{FF2B5EF4-FFF2-40B4-BE49-F238E27FC236}">
                <a16:creationId xmlns:a16="http://schemas.microsoft.com/office/drawing/2014/main" id="{803E0D7A-D36E-45E9-9594-5B60F1E51DBC}"/>
              </a:ext>
            </a:extLst>
          </p:cNvPr>
          <p:cNvSpPr>
            <a:spLocks noChangeAspect="1" noEditPoints="1"/>
          </p:cNvSpPr>
          <p:nvPr/>
        </p:nvSpPr>
        <p:spPr bwMode="auto">
          <a:xfrm>
            <a:off x="11618395" y="1580282"/>
            <a:ext cx="316517" cy="4114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 name="car_3" title="Icon of a car with signal lines on top">
            <a:extLst>
              <a:ext uri="{FF2B5EF4-FFF2-40B4-BE49-F238E27FC236}">
                <a16:creationId xmlns:a16="http://schemas.microsoft.com/office/drawing/2014/main" id="{C0D799ED-F868-43CF-8BB1-722149EC0384}"/>
              </a:ext>
            </a:extLst>
          </p:cNvPr>
          <p:cNvSpPr>
            <a:spLocks noChangeAspect="1" noEditPoints="1"/>
          </p:cNvSpPr>
          <p:nvPr/>
        </p:nvSpPr>
        <p:spPr bwMode="auto">
          <a:xfrm>
            <a:off x="7676675" y="1300639"/>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5" name="Bluetooth" title="Icon of the bluetooth symbol">
            <a:extLst>
              <a:ext uri="{FF2B5EF4-FFF2-40B4-BE49-F238E27FC236}">
                <a16:creationId xmlns:a16="http://schemas.microsoft.com/office/drawing/2014/main" id="{E8D48AE6-7AB0-4B90-8481-6E008FB0EA4F}"/>
              </a:ext>
            </a:extLst>
          </p:cNvPr>
          <p:cNvSpPr>
            <a:spLocks noChangeAspect="1" noEditPoints="1"/>
          </p:cNvSpPr>
          <p:nvPr/>
        </p:nvSpPr>
        <p:spPr bwMode="auto">
          <a:xfrm>
            <a:off x="548039" y="1603140"/>
            <a:ext cx="192477"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6" name="money" title="Icon of a creditcard with signal lines on top">
            <a:extLst>
              <a:ext uri="{FF2B5EF4-FFF2-40B4-BE49-F238E27FC236}">
                <a16:creationId xmlns:a16="http://schemas.microsoft.com/office/drawing/2014/main" id="{F68F06E3-A286-4213-B817-BCED6B47773A}"/>
              </a:ext>
            </a:extLst>
          </p:cNvPr>
          <p:cNvSpPr>
            <a:spLocks noChangeAspect="1" noEditPoints="1"/>
          </p:cNvSpPr>
          <p:nvPr/>
        </p:nvSpPr>
        <p:spPr bwMode="auto">
          <a:xfrm>
            <a:off x="11510111" y="5940801"/>
            <a:ext cx="266543"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17" name="Intelligence" title="Icon of circles connected by crossing lines">
            <a:extLst>
              <a:ext uri="{FF2B5EF4-FFF2-40B4-BE49-F238E27FC236}">
                <a16:creationId xmlns:a16="http://schemas.microsoft.com/office/drawing/2014/main" id="{DA0591C8-0956-48D8-8C6B-3B004E73305B}"/>
              </a:ext>
            </a:extLst>
          </p:cNvPr>
          <p:cNvSpPr>
            <a:spLocks noChangeAspect="1" noEditPoints="1"/>
          </p:cNvSpPr>
          <p:nvPr/>
        </p:nvSpPr>
        <p:spPr bwMode="auto">
          <a:xfrm>
            <a:off x="6451077" y="1154904"/>
            <a:ext cx="493620" cy="474327"/>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18" name="cloud" title="Icon of a cloud">
            <a:extLst>
              <a:ext uri="{FF2B5EF4-FFF2-40B4-BE49-F238E27FC236}">
                <a16:creationId xmlns:a16="http://schemas.microsoft.com/office/drawing/2014/main" id="{B9092DAB-E091-4311-A0A7-E4006D6442B3}"/>
              </a:ext>
            </a:extLst>
          </p:cNvPr>
          <p:cNvSpPr>
            <a:spLocks noChangeAspect="1"/>
          </p:cNvSpPr>
          <p:nvPr/>
        </p:nvSpPr>
        <p:spPr bwMode="auto">
          <a:xfrm>
            <a:off x="377023" y="365628"/>
            <a:ext cx="652199" cy="41551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19" name="server" title="Icon of a server tower">
            <a:extLst>
              <a:ext uri="{FF2B5EF4-FFF2-40B4-BE49-F238E27FC236}">
                <a16:creationId xmlns:a16="http://schemas.microsoft.com/office/drawing/2014/main" id="{80BDBB99-5053-429E-A57C-E27312C03611}"/>
              </a:ext>
            </a:extLst>
          </p:cNvPr>
          <p:cNvSpPr>
            <a:spLocks noChangeAspect="1" noEditPoints="1"/>
          </p:cNvSpPr>
          <p:nvPr/>
        </p:nvSpPr>
        <p:spPr bwMode="auto">
          <a:xfrm>
            <a:off x="2796715" y="2074487"/>
            <a:ext cx="249726" cy="47432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21" name="Microsoft_E720" title="Icon of a microphone">
            <a:extLst>
              <a:ext uri="{FF2B5EF4-FFF2-40B4-BE49-F238E27FC236}">
                <a16:creationId xmlns:a16="http://schemas.microsoft.com/office/drawing/2014/main" id="{5F76D4A3-4EB3-4D81-A6AB-36B4C7DBD979}"/>
              </a:ext>
            </a:extLst>
          </p:cNvPr>
          <p:cNvSpPr>
            <a:spLocks noChangeAspect="1" noEditPoints="1"/>
          </p:cNvSpPr>
          <p:nvPr/>
        </p:nvSpPr>
        <p:spPr bwMode="auto">
          <a:xfrm>
            <a:off x="2992411" y="4598455"/>
            <a:ext cx="243688"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22" name="Characters_E8C1" title="Icon of the letter A and a letter in another language">
            <a:extLst>
              <a:ext uri="{FF2B5EF4-FFF2-40B4-BE49-F238E27FC236}">
                <a16:creationId xmlns:a16="http://schemas.microsoft.com/office/drawing/2014/main" id="{954CD88B-8B87-4512-BD99-319E63C7ACDE}"/>
              </a:ext>
            </a:extLst>
          </p:cNvPr>
          <p:cNvSpPr>
            <a:spLocks noChangeAspect="1" noEditPoints="1"/>
          </p:cNvSpPr>
          <p:nvPr/>
        </p:nvSpPr>
        <p:spPr bwMode="auto">
          <a:xfrm>
            <a:off x="6621994" y="59838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noFill/>
          <a:ln cap="sq">
            <a:solidFill>
              <a:srgbClr val="0070C0"/>
            </a:solidFill>
          </a:ln>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24" name="CellPhone_video" title="Icon of a cellphone with a play sign on the screen">
            <a:extLst>
              <a:ext uri="{FF2B5EF4-FFF2-40B4-BE49-F238E27FC236}">
                <a16:creationId xmlns:a16="http://schemas.microsoft.com/office/drawing/2014/main" id="{6A89D18C-D006-4BA4-AAAB-13AEE63779C4}"/>
              </a:ext>
            </a:extLst>
          </p:cNvPr>
          <p:cNvSpPr>
            <a:spLocks noChangeAspect="1" noEditPoints="1"/>
          </p:cNvSpPr>
          <p:nvPr/>
        </p:nvSpPr>
        <p:spPr bwMode="auto">
          <a:xfrm>
            <a:off x="7055238" y="4193359"/>
            <a:ext cx="219459"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25" name="Laptop_E770" title="Icon of a laptop">
            <a:extLst>
              <a:ext uri="{FF2B5EF4-FFF2-40B4-BE49-F238E27FC236}">
                <a16:creationId xmlns:a16="http://schemas.microsoft.com/office/drawing/2014/main" id="{282EC325-6EEC-4207-8A45-3728AD599404}"/>
              </a:ext>
            </a:extLst>
          </p:cNvPr>
          <p:cNvSpPr>
            <a:spLocks noChangeAspect="1" noEditPoints="1"/>
          </p:cNvSpPr>
          <p:nvPr/>
        </p:nvSpPr>
        <p:spPr bwMode="auto">
          <a:xfrm>
            <a:off x="8278513" y="4125166"/>
            <a:ext cx="592910" cy="39563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26" name="UniversalApp_E8CC" title="Icon of a cellphone in front of a tablet">
            <a:extLst>
              <a:ext uri="{FF2B5EF4-FFF2-40B4-BE49-F238E27FC236}">
                <a16:creationId xmlns:a16="http://schemas.microsoft.com/office/drawing/2014/main" id="{DA504607-3483-4C72-A3BA-5C6672D8D6AF}"/>
              </a:ext>
            </a:extLst>
          </p:cNvPr>
          <p:cNvSpPr>
            <a:spLocks noChangeAspect="1" noEditPoints="1"/>
          </p:cNvSpPr>
          <p:nvPr/>
        </p:nvSpPr>
        <p:spPr bwMode="auto">
          <a:xfrm>
            <a:off x="11072311" y="490346"/>
            <a:ext cx="498365"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27" name="PC1_E977" title="Icon of a desktop PC">
            <a:extLst>
              <a:ext uri="{FF2B5EF4-FFF2-40B4-BE49-F238E27FC236}">
                <a16:creationId xmlns:a16="http://schemas.microsoft.com/office/drawing/2014/main" id="{C805CDA7-CCBA-44F1-85D8-3864CE615153}"/>
              </a:ext>
            </a:extLst>
          </p:cNvPr>
          <p:cNvSpPr>
            <a:spLocks noChangeAspect="1" noEditPoints="1"/>
          </p:cNvSpPr>
          <p:nvPr/>
        </p:nvSpPr>
        <p:spPr bwMode="auto">
          <a:xfrm>
            <a:off x="-60618" y="4670842"/>
            <a:ext cx="592676" cy="47432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28" name="watch" title="Icon of a smart watch">
            <a:extLst>
              <a:ext uri="{FF2B5EF4-FFF2-40B4-BE49-F238E27FC236}">
                <a16:creationId xmlns:a16="http://schemas.microsoft.com/office/drawing/2014/main" id="{9189B038-E846-4449-933F-0BFAB12AA13C}"/>
              </a:ext>
            </a:extLst>
          </p:cNvPr>
          <p:cNvSpPr>
            <a:spLocks noChangeAspect="1" noEditPoints="1"/>
          </p:cNvSpPr>
          <p:nvPr/>
        </p:nvSpPr>
        <p:spPr bwMode="auto">
          <a:xfrm>
            <a:off x="3634912" y="2697431"/>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29" name="Xbox_Controller" title="Icon of an xbox controller">
            <a:extLst>
              <a:ext uri="{FF2B5EF4-FFF2-40B4-BE49-F238E27FC236}">
                <a16:creationId xmlns:a16="http://schemas.microsoft.com/office/drawing/2014/main" id="{5C80A6F5-24E4-4C79-9C8F-4D50446A909D}"/>
              </a:ext>
            </a:extLst>
          </p:cNvPr>
          <p:cNvSpPr>
            <a:spLocks noChangeAspect="1" noEditPoints="1"/>
          </p:cNvSpPr>
          <p:nvPr/>
        </p:nvSpPr>
        <p:spPr bwMode="auto">
          <a:xfrm>
            <a:off x="8279340" y="3149621"/>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30" name="HoloLens_EC94" title="Icon of Microsoft HoloLens">
            <a:extLst>
              <a:ext uri="{FF2B5EF4-FFF2-40B4-BE49-F238E27FC236}">
                <a16:creationId xmlns:a16="http://schemas.microsoft.com/office/drawing/2014/main" id="{F7253A85-B2FA-41F4-9EEB-D3439818336F}"/>
              </a:ext>
            </a:extLst>
          </p:cNvPr>
          <p:cNvSpPr>
            <a:spLocks noChangeAspect="1" noEditPoints="1"/>
          </p:cNvSpPr>
          <p:nvPr/>
        </p:nvSpPr>
        <p:spPr bwMode="auto">
          <a:xfrm>
            <a:off x="11295239" y="2789870"/>
            <a:ext cx="411422"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b="1">
              <a:gradFill>
                <a:gsLst>
                  <a:gs pos="0">
                    <a:srgbClr val="505050"/>
                  </a:gs>
                  <a:gs pos="100000">
                    <a:srgbClr val="505050"/>
                  </a:gs>
                </a:gsLst>
              </a:gradFill>
              <a:latin typeface="Segoe UI"/>
            </a:endParaRPr>
          </a:p>
        </p:txBody>
      </p:sp>
      <p:sp>
        <p:nvSpPr>
          <p:cNvPr id="31" name="chip" title="Icon of a computer chip">
            <a:extLst>
              <a:ext uri="{FF2B5EF4-FFF2-40B4-BE49-F238E27FC236}">
                <a16:creationId xmlns:a16="http://schemas.microsoft.com/office/drawing/2014/main" id="{CBEC1CFB-684A-4E85-961F-4221DFA2D24D}"/>
              </a:ext>
            </a:extLst>
          </p:cNvPr>
          <p:cNvSpPr>
            <a:spLocks noChangeAspect="1" noEditPoints="1"/>
          </p:cNvSpPr>
          <p:nvPr/>
        </p:nvSpPr>
        <p:spPr bwMode="auto">
          <a:xfrm>
            <a:off x="5744520" y="4486853"/>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32" name="ChatBot_F08B" title="Icon of a robotic chat bubble with a smiley face">
            <a:extLst>
              <a:ext uri="{FF2B5EF4-FFF2-40B4-BE49-F238E27FC236}">
                <a16:creationId xmlns:a16="http://schemas.microsoft.com/office/drawing/2014/main" id="{F8F2E7CB-32A9-4077-99F1-94E6505B66FD}"/>
              </a:ext>
            </a:extLst>
          </p:cNvPr>
          <p:cNvSpPr>
            <a:spLocks noChangeAspect="1" noEditPoints="1"/>
          </p:cNvSpPr>
          <p:nvPr/>
        </p:nvSpPr>
        <p:spPr bwMode="auto">
          <a:xfrm>
            <a:off x="1864038" y="4033433"/>
            <a:ext cx="283135"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33" name="Browser_2" title="Icon of a browser window with a home symbol inside">
            <a:extLst>
              <a:ext uri="{FF2B5EF4-FFF2-40B4-BE49-F238E27FC236}">
                <a16:creationId xmlns:a16="http://schemas.microsoft.com/office/drawing/2014/main" id="{845BC6E0-3504-4EAD-8BA1-9C2A6DF7B2C6}"/>
              </a:ext>
            </a:extLst>
          </p:cNvPr>
          <p:cNvSpPr>
            <a:spLocks noChangeAspect="1" noEditPoints="1"/>
          </p:cNvSpPr>
          <p:nvPr/>
        </p:nvSpPr>
        <p:spPr bwMode="auto">
          <a:xfrm>
            <a:off x="3882216" y="4866297"/>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4" name="speech_5" title="Icon of two overlapping chat bubbles">
            <a:extLst>
              <a:ext uri="{FF2B5EF4-FFF2-40B4-BE49-F238E27FC236}">
                <a16:creationId xmlns:a16="http://schemas.microsoft.com/office/drawing/2014/main" id="{5268D5BE-C9FF-4A96-A07A-367D4957B2ED}"/>
              </a:ext>
            </a:extLst>
          </p:cNvPr>
          <p:cNvSpPr>
            <a:spLocks noChangeAspect="1" noEditPoints="1"/>
          </p:cNvSpPr>
          <p:nvPr/>
        </p:nvSpPr>
        <p:spPr bwMode="auto">
          <a:xfrm>
            <a:off x="11267355" y="4489909"/>
            <a:ext cx="606640" cy="474327"/>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5" name="location_3" title="Icon of a map with a pin in it">
            <a:extLst>
              <a:ext uri="{FF2B5EF4-FFF2-40B4-BE49-F238E27FC236}">
                <a16:creationId xmlns:a16="http://schemas.microsoft.com/office/drawing/2014/main" id="{2897405C-5D3E-4783-AA62-892782E9BA68}"/>
              </a:ext>
            </a:extLst>
          </p:cNvPr>
          <p:cNvSpPr>
            <a:spLocks noChangeAspect="1" noEditPoints="1"/>
          </p:cNvSpPr>
          <p:nvPr/>
        </p:nvSpPr>
        <p:spPr bwMode="auto">
          <a:xfrm>
            <a:off x="4581752" y="3975379"/>
            <a:ext cx="286751" cy="2409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36" name="ShoppingCart_E7BF" title="Icon of a shopping cart">
            <a:extLst>
              <a:ext uri="{FF2B5EF4-FFF2-40B4-BE49-F238E27FC236}">
                <a16:creationId xmlns:a16="http://schemas.microsoft.com/office/drawing/2014/main" id="{FDBD860C-1060-40FA-850D-D4B5A11B8E07}"/>
              </a:ext>
            </a:extLst>
          </p:cNvPr>
          <p:cNvSpPr>
            <a:spLocks noChangeAspect="1" noEditPoints="1"/>
          </p:cNvSpPr>
          <p:nvPr/>
        </p:nvSpPr>
        <p:spPr bwMode="auto">
          <a:xfrm>
            <a:off x="424223" y="5913250"/>
            <a:ext cx="557799" cy="47432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37" name="bag" title="Icon of a handbag">
            <a:extLst>
              <a:ext uri="{FF2B5EF4-FFF2-40B4-BE49-F238E27FC236}">
                <a16:creationId xmlns:a16="http://schemas.microsoft.com/office/drawing/2014/main" id="{5DE3DC0F-0C70-4C25-9F02-F0925129D43B}"/>
              </a:ext>
            </a:extLst>
          </p:cNvPr>
          <p:cNvSpPr>
            <a:spLocks noChangeAspect="1" noEditPoints="1"/>
          </p:cNvSpPr>
          <p:nvPr/>
        </p:nvSpPr>
        <p:spPr bwMode="auto">
          <a:xfrm>
            <a:off x="8992716" y="599414"/>
            <a:ext cx="294351"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39" name="headphones" title="Icon of headphones">
            <a:extLst>
              <a:ext uri="{FF2B5EF4-FFF2-40B4-BE49-F238E27FC236}">
                <a16:creationId xmlns:a16="http://schemas.microsoft.com/office/drawing/2014/main" id="{1CA032F5-C850-4513-9112-DD8A88BD7DB8}"/>
              </a:ext>
            </a:extLst>
          </p:cNvPr>
          <p:cNvSpPr>
            <a:spLocks noChangeAspect="1" noEditPoints="1"/>
          </p:cNvSpPr>
          <p:nvPr/>
        </p:nvSpPr>
        <p:spPr bwMode="auto">
          <a:xfrm>
            <a:off x="4656812" y="2502847"/>
            <a:ext cx="217015" cy="2409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41" name="Manufacturing_E99C" title="Icon of a robotic arm">
            <a:extLst>
              <a:ext uri="{FF2B5EF4-FFF2-40B4-BE49-F238E27FC236}">
                <a16:creationId xmlns:a16="http://schemas.microsoft.com/office/drawing/2014/main" id="{88722BE5-A3B4-42CB-AB07-28F63D2ABD5D}"/>
              </a:ext>
            </a:extLst>
          </p:cNvPr>
          <p:cNvSpPr>
            <a:spLocks noChangeAspect="1" noEditPoints="1"/>
          </p:cNvSpPr>
          <p:nvPr/>
        </p:nvSpPr>
        <p:spPr bwMode="auto">
          <a:xfrm>
            <a:off x="567891" y="3684304"/>
            <a:ext cx="246437" cy="24090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42" name="camera_2" title="Icon of a camera connected to a remote">
            <a:extLst>
              <a:ext uri="{FF2B5EF4-FFF2-40B4-BE49-F238E27FC236}">
                <a16:creationId xmlns:a16="http://schemas.microsoft.com/office/drawing/2014/main" id="{3B7B4464-CAF3-4AD6-AB97-CF19768C0875}"/>
              </a:ext>
            </a:extLst>
          </p:cNvPr>
          <p:cNvSpPr>
            <a:spLocks noChangeAspect="1" noEditPoints="1"/>
          </p:cNvSpPr>
          <p:nvPr/>
        </p:nvSpPr>
        <p:spPr bwMode="auto">
          <a:xfrm>
            <a:off x="5212450" y="5820042"/>
            <a:ext cx="565544" cy="474327"/>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rgbClr val="0070C0"/>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43" name="camera_4" title="Icon of a security camera">
            <a:extLst>
              <a:ext uri="{FF2B5EF4-FFF2-40B4-BE49-F238E27FC236}">
                <a16:creationId xmlns:a16="http://schemas.microsoft.com/office/drawing/2014/main" id="{ECC37D35-F3E7-4314-A240-87E66CE278C8}"/>
              </a:ext>
            </a:extLst>
          </p:cNvPr>
          <p:cNvSpPr>
            <a:spLocks noChangeAspect="1" noEditPoints="1"/>
          </p:cNvSpPr>
          <p:nvPr/>
        </p:nvSpPr>
        <p:spPr bwMode="auto">
          <a:xfrm>
            <a:off x="8935997" y="2100746"/>
            <a:ext cx="299563" cy="240903"/>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44" name="StorageOptical_E958" title="Icon of a hard disk">
            <a:extLst>
              <a:ext uri="{FF2B5EF4-FFF2-40B4-BE49-F238E27FC236}">
                <a16:creationId xmlns:a16="http://schemas.microsoft.com/office/drawing/2014/main" id="{0B23DE71-23A7-4457-AA1E-F329350CD990}"/>
              </a:ext>
            </a:extLst>
          </p:cNvPr>
          <p:cNvSpPr>
            <a:spLocks noChangeAspect="1" noEditPoints="1"/>
          </p:cNvSpPr>
          <p:nvPr/>
        </p:nvSpPr>
        <p:spPr bwMode="auto">
          <a:xfrm>
            <a:off x="10315177" y="4111792"/>
            <a:ext cx="240846" cy="240903"/>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45" name="Calendar" title="Icon of a calendar">
            <a:extLst>
              <a:ext uri="{FF2B5EF4-FFF2-40B4-BE49-F238E27FC236}">
                <a16:creationId xmlns:a16="http://schemas.microsoft.com/office/drawing/2014/main" id="{B9DCFE51-847B-4FB7-8362-902E6DF0679C}"/>
              </a:ext>
            </a:extLst>
          </p:cNvPr>
          <p:cNvSpPr>
            <a:spLocks noChangeAspect="1" noEditPoints="1"/>
          </p:cNvSpPr>
          <p:nvPr/>
        </p:nvSpPr>
        <p:spPr bwMode="auto">
          <a:xfrm>
            <a:off x="7201163" y="228159"/>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46" name="Shield_EA18" title="Icon of a shield">
            <a:extLst>
              <a:ext uri="{FF2B5EF4-FFF2-40B4-BE49-F238E27FC236}">
                <a16:creationId xmlns:a16="http://schemas.microsoft.com/office/drawing/2014/main" id="{FEFCF1B3-D32B-4B82-A9C6-70E9561292AF}"/>
              </a:ext>
            </a:extLst>
          </p:cNvPr>
          <p:cNvSpPr>
            <a:spLocks noChangeAspect="1"/>
          </p:cNvSpPr>
          <p:nvPr/>
        </p:nvSpPr>
        <p:spPr bwMode="auto">
          <a:xfrm>
            <a:off x="5603980" y="723054"/>
            <a:ext cx="226274" cy="24090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7" name="Fingerprint_E928" title="Icon of a fingerprint">
            <a:extLst>
              <a:ext uri="{FF2B5EF4-FFF2-40B4-BE49-F238E27FC236}">
                <a16:creationId xmlns:a16="http://schemas.microsoft.com/office/drawing/2014/main" id="{6C1F873F-4A9F-4F00-AEC6-9D75B0A88B50}"/>
              </a:ext>
            </a:extLst>
          </p:cNvPr>
          <p:cNvSpPr>
            <a:spLocks noChangeAspect="1" noEditPoints="1"/>
          </p:cNvSpPr>
          <p:nvPr/>
        </p:nvSpPr>
        <p:spPr bwMode="auto">
          <a:xfrm>
            <a:off x="10145383" y="2591686"/>
            <a:ext cx="294734" cy="39636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9" name="speedometer" title="Icon of a spedometer showing medium speed">
            <a:extLst>
              <a:ext uri="{FF2B5EF4-FFF2-40B4-BE49-F238E27FC236}">
                <a16:creationId xmlns:a16="http://schemas.microsoft.com/office/drawing/2014/main" id="{AC09BC7B-FEAA-464A-9F46-80E37238D964}"/>
              </a:ext>
            </a:extLst>
          </p:cNvPr>
          <p:cNvSpPr>
            <a:spLocks noChangeAspect="1" noEditPoints="1"/>
          </p:cNvSpPr>
          <p:nvPr/>
        </p:nvSpPr>
        <p:spPr bwMode="auto">
          <a:xfrm>
            <a:off x="7217119" y="2278295"/>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51" name="Eye" title="Icon of an eye">
            <a:extLst>
              <a:ext uri="{FF2B5EF4-FFF2-40B4-BE49-F238E27FC236}">
                <a16:creationId xmlns:a16="http://schemas.microsoft.com/office/drawing/2014/main" id="{F510C412-8A87-4494-A8FF-D5028DE2A18B}"/>
              </a:ext>
            </a:extLst>
          </p:cNvPr>
          <p:cNvSpPr>
            <a:spLocks noChangeAspect="1" noEditPoints="1"/>
          </p:cNvSpPr>
          <p:nvPr/>
        </p:nvSpPr>
        <p:spPr bwMode="auto">
          <a:xfrm>
            <a:off x="7582826" y="6693082"/>
            <a:ext cx="411422"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52" name="FolderHorizontal_F12B" title="Icon of a folder">
            <a:extLst>
              <a:ext uri="{FF2B5EF4-FFF2-40B4-BE49-F238E27FC236}">
                <a16:creationId xmlns:a16="http://schemas.microsoft.com/office/drawing/2014/main" id="{4168D4D2-582F-4259-BD13-4ED413330DD1}"/>
              </a:ext>
            </a:extLst>
          </p:cNvPr>
          <p:cNvSpPr>
            <a:spLocks noChangeAspect="1" noEditPoints="1"/>
          </p:cNvSpPr>
          <p:nvPr/>
        </p:nvSpPr>
        <p:spPr bwMode="auto">
          <a:xfrm>
            <a:off x="11934912" y="3589755"/>
            <a:ext cx="457135" cy="335453"/>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54" name="usb_key" title="Icon of a flash drive">
            <a:extLst>
              <a:ext uri="{FF2B5EF4-FFF2-40B4-BE49-F238E27FC236}">
                <a16:creationId xmlns:a16="http://schemas.microsoft.com/office/drawing/2014/main" id="{B1907204-145B-472D-BA27-35D3EAFFCC54}"/>
              </a:ext>
            </a:extLst>
          </p:cNvPr>
          <p:cNvSpPr>
            <a:spLocks noChangeAspect="1" noEditPoints="1"/>
          </p:cNvSpPr>
          <p:nvPr/>
        </p:nvSpPr>
        <p:spPr bwMode="auto">
          <a:xfrm>
            <a:off x="-56929" y="2744078"/>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55" name="DevUpdate_ECC5" title="Icon of a clock with an arrow around it pointing clockwise">
            <a:extLst>
              <a:ext uri="{FF2B5EF4-FFF2-40B4-BE49-F238E27FC236}">
                <a16:creationId xmlns:a16="http://schemas.microsoft.com/office/drawing/2014/main" id="{AB306468-0983-432B-9B57-4750AF62FF2C}"/>
              </a:ext>
            </a:extLst>
          </p:cNvPr>
          <p:cNvSpPr>
            <a:spLocks noChangeAspect="1" noEditPoints="1"/>
          </p:cNvSpPr>
          <p:nvPr/>
        </p:nvSpPr>
        <p:spPr bwMode="auto">
          <a:xfrm>
            <a:off x="9851072" y="-67587"/>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56" name="MusicAlbum_E93C" title="Icon of a CD">
            <a:extLst>
              <a:ext uri="{FF2B5EF4-FFF2-40B4-BE49-F238E27FC236}">
                <a16:creationId xmlns:a16="http://schemas.microsoft.com/office/drawing/2014/main" id="{58FCE595-9B2A-4165-83AC-DED009EB2B88}"/>
              </a:ext>
            </a:extLst>
          </p:cNvPr>
          <p:cNvSpPr>
            <a:spLocks noChangeAspect="1" noEditPoints="1"/>
          </p:cNvSpPr>
          <p:nvPr/>
        </p:nvSpPr>
        <p:spPr bwMode="auto">
          <a:xfrm>
            <a:off x="2715867" y="-140877"/>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57" name="robotic">
            <a:extLst>
              <a:ext uri="{FF2B5EF4-FFF2-40B4-BE49-F238E27FC236}">
                <a16:creationId xmlns:a16="http://schemas.microsoft.com/office/drawing/2014/main" id="{E98D56FB-BCE4-482B-AB07-1331BC8A1759}"/>
              </a:ext>
            </a:extLst>
          </p:cNvPr>
          <p:cNvSpPr>
            <a:spLocks noChangeAspect="1" noEditPoints="1"/>
          </p:cNvSpPr>
          <p:nvPr/>
        </p:nvSpPr>
        <p:spPr bwMode="auto">
          <a:xfrm>
            <a:off x="1629617" y="1502899"/>
            <a:ext cx="375990" cy="361602"/>
          </a:xfrm>
          <a:custGeom>
            <a:avLst/>
            <a:gdLst>
              <a:gd name="T0" fmla="*/ 198 w 285"/>
              <a:gd name="T1" fmla="*/ 275 h 275"/>
              <a:gd name="T2" fmla="*/ 0 w 285"/>
              <a:gd name="T3" fmla="*/ 275 h 275"/>
              <a:gd name="T4" fmla="*/ 16 w 285"/>
              <a:gd name="T5" fmla="*/ 209 h 275"/>
              <a:gd name="T6" fmla="*/ 182 w 285"/>
              <a:gd name="T7" fmla="*/ 209 h 275"/>
              <a:gd name="T8" fmla="*/ 198 w 285"/>
              <a:gd name="T9" fmla="*/ 275 h 275"/>
              <a:gd name="T10" fmla="*/ 141 w 285"/>
              <a:gd name="T11" fmla="*/ 125 h 275"/>
              <a:gd name="T12" fmla="*/ 57 w 285"/>
              <a:gd name="T13" fmla="*/ 125 h 275"/>
              <a:gd name="T14" fmla="*/ 57 w 285"/>
              <a:gd name="T15" fmla="*/ 209 h 275"/>
              <a:gd name="T16" fmla="*/ 141 w 285"/>
              <a:gd name="T17" fmla="*/ 209 h 275"/>
              <a:gd name="T18" fmla="*/ 141 w 285"/>
              <a:gd name="T19" fmla="*/ 125 h 275"/>
              <a:gd name="T20" fmla="*/ 212 w 285"/>
              <a:gd name="T21" fmla="*/ 53 h 275"/>
              <a:gd name="T22" fmla="*/ 141 w 285"/>
              <a:gd name="T23" fmla="*/ 125 h 275"/>
              <a:gd name="T24" fmla="*/ 104 w 285"/>
              <a:gd name="T25" fmla="*/ 125 h 275"/>
              <a:gd name="T26" fmla="*/ 194 w 285"/>
              <a:gd name="T27" fmla="*/ 35 h 275"/>
              <a:gd name="T28" fmla="*/ 285 w 285"/>
              <a:gd name="T29" fmla="*/ 72 h 275"/>
              <a:gd name="T30" fmla="*/ 257 w 285"/>
              <a:gd name="T31" fmla="*/ 43 h 275"/>
              <a:gd name="T32" fmla="*/ 228 w 285"/>
              <a:gd name="T33" fmla="*/ 71 h 275"/>
              <a:gd name="T34" fmla="*/ 256 w 285"/>
              <a:gd name="T35" fmla="*/ 100 h 275"/>
              <a:gd name="T36" fmla="*/ 255 w 285"/>
              <a:gd name="T37" fmla="*/ 43 h 275"/>
              <a:gd name="T38" fmla="*/ 220 w 285"/>
              <a:gd name="T39" fmla="*/ 7 h 275"/>
              <a:gd name="T40" fmla="*/ 193 w 285"/>
              <a:gd name="T41" fmla="*/ 7 h 275"/>
              <a:gd name="T42" fmla="*/ 193 w 285"/>
              <a:gd name="T43" fmla="*/ 7 h 275"/>
              <a:gd name="T44" fmla="*/ 193 w 285"/>
              <a:gd name="T45" fmla="*/ 34 h 275"/>
              <a:gd name="T46" fmla="*/ 228 w 285"/>
              <a:gd name="T47" fmla="*/ 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75">
                <a:moveTo>
                  <a:pt x="198" y="275"/>
                </a:moveTo>
                <a:cubicBezTo>
                  <a:pt x="0" y="275"/>
                  <a:pt x="0" y="275"/>
                  <a:pt x="0" y="275"/>
                </a:cubicBezTo>
                <a:cubicBezTo>
                  <a:pt x="16" y="209"/>
                  <a:pt x="16" y="209"/>
                  <a:pt x="16" y="209"/>
                </a:cubicBezTo>
                <a:cubicBezTo>
                  <a:pt x="182" y="209"/>
                  <a:pt x="182" y="209"/>
                  <a:pt x="182" y="209"/>
                </a:cubicBezTo>
                <a:lnTo>
                  <a:pt x="198" y="275"/>
                </a:lnTo>
                <a:close/>
                <a:moveTo>
                  <a:pt x="141" y="125"/>
                </a:moveTo>
                <a:cubicBezTo>
                  <a:pt x="57" y="125"/>
                  <a:pt x="57" y="125"/>
                  <a:pt x="57" y="125"/>
                </a:cubicBezTo>
                <a:cubicBezTo>
                  <a:pt x="57" y="209"/>
                  <a:pt x="57" y="209"/>
                  <a:pt x="57" y="209"/>
                </a:cubicBezTo>
                <a:cubicBezTo>
                  <a:pt x="141" y="209"/>
                  <a:pt x="141" y="209"/>
                  <a:pt x="141" y="209"/>
                </a:cubicBezTo>
                <a:lnTo>
                  <a:pt x="141" y="125"/>
                </a:lnTo>
                <a:close/>
                <a:moveTo>
                  <a:pt x="212" y="53"/>
                </a:moveTo>
                <a:cubicBezTo>
                  <a:pt x="141" y="125"/>
                  <a:pt x="141" y="125"/>
                  <a:pt x="141" y="125"/>
                </a:cubicBezTo>
                <a:moveTo>
                  <a:pt x="104" y="125"/>
                </a:moveTo>
                <a:cubicBezTo>
                  <a:pt x="194" y="35"/>
                  <a:pt x="194" y="35"/>
                  <a:pt x="194" y="35"/>
                </a:cubicBezTo>
                <a:moveTo>
                  <a:pt x="285" y="72"/>
                </a:moveTo>
                <a:cubicBezTo>
                  <a:pt x="285" y="56"/>
                  <a:pt x="272" y="43"/>
                  <a:pt x="257" y="43"/>
                </a:cubicBezTo>
                <a:cubicBezTo>
                  <a:pt x="241" y="43"/>
                  <a:pt x="228" y="55"/>
                  <a:pt x="228" y="71"/>
                </a:cubicBezTo>
                <a:cubicBezTo>
                  <a:pt x="228" y="87"/>
                  <a:pt x="241" y="99"/>
                  <a:pt x="256" y="100"/>
                </a:cubicBezTo>
                <a:moveTo>
                  <a:pt x="255" y="43"/>
                </a:moveTo>
                <a:cubicBezTo>
                  <a:pt x="220" y="7"/>
                  <a:pt x="220" y="7"/>
                  <a:pt x="220" y="7"/>
                </a:cubicBezTo>
                <a:cubicBezTo>
                  <a:pt x="213" y="0"/>
                  <a:pt x="201" y="0"/>
                  <a:pt x="193" y="7"/>
                </a:cubicBezTo>
                <a:cubicBezTo>
                  <a:pt x="193" y="7"/>
                  <a:pt x="193" y="7"/>
                  <a:pt x="193" y="7"/>
                </a:cubicBezTo>
                <a:cubicBezTo>
                  <a:pt x="186" y="14"/>
                  <a:pt x="186" y="26"/>
                  <a:pt x="193" y="34"/>
                </a:cubicBezTo>
                <a:cubicBezTo>
                  <a:pt x="228" y="69"/>
                  <a:pt x="228" y="69"/>
                  <a:pt x="228" y="69"/>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63" name="scanner_2">
            <a:extLst>
              <a:ext uri="{FF2B5EF4-FFF2-40B4-BE49-F238E27FC236}">
                <a16:creationId xmlns:a16="http://schemas.microsoft.com/office/drawing/2014/main" id="{9C4EEE7D-BC26-4B49-9687-D878E9C6F207}"/>
              </a:ext>
            </a:extLst>
          </p:cNvPr>
          <p:cNvSpPr>
            <a:spLocks noChangeAspect="1" noEditPoints="1"/>
          </p:cNvSpPr>
          <p:nvPr/>
        </p:nvSpPr>
        <p:spPr bwMode="auto">
          <a:xfrm>
            <a:off x="9978249" y="6348615"/>
            <a:ext cx="305955" cy="36454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grpSp>
        <p:nvGrpSpPr>
          <p:cNvPr id="88" name="Group 28">
            <a:extLst>
              <a:ext uri="{FF2B5EF4-FFF2-40B4-BE49-F238E27FC236}">
                <a16:creationId xmlns:a16="http://schemas.microsoft.com/office/drawing/2014/main" id="{92DB4393-9B27-4C00-BAAA-3BFCF34335F7}"/>
              </a:ext>
            </a:extLst>
          </p:cNvPr>
          <p:cNvGrpSpPr>
            <a:grpSpLocks noChangeAspect="1"/>
          </p:cNvGrpSpPr>
          <p:nvPr/>
        </p:nvGrpSpPr>
        <p:grpSpPr bwMode="auto">
          <a:xfrm>
            <a:off x="8410610" y="5816466"/>
            <a:ext cx="460813" cy="381590"/>
            <a:chOff x="-398" y="875"/>
            <a:chExt cx="698" cy="578"/>
          </a:xfrm>
        </p:grpSpPr>
        <p:sp>
          <p:nvSpPr>
            <p:cNvPr id="89" name="Freeform 29">
              <a:extLst>
                <a:ext uri="{FF2B5EF4-FFF2-40B4-BE49-F238E27FC236}">
                  <a16:creationId xmlns:a16="http://schemas.microsoft.com/office/drawing/2014/main" id="{94BEBCC9-ED05-4EFC-81DA-252848296E21}"/>
                </a:ext>
              </a:extLst>
            </p:cNvPr>
            <p:cNvSpPr>
              <a:spLocks/>
            </p:cNvSpPr>
            <p:nvPr/>
          </p:nvSpPr>
          <p:spPr bwMode="auto">
            <a:xfrm>
              <a:off x="-398" y="1269"/>
              <a:ext cx="698" cy="184"/>
            </a:xfrm>
            <a:custGeom>
              <a:avLst/>
              <a:gdLst>
                <a:gd name="T0" fmla="*/ 321 w 369"/>
                <a:gd name="T1" fmla="*/ 97 h 97"/>
                <a:gd name="T2" fmla="*/ 48 w 369"/>
                <a:gd name="T3" fmla="*/ 97 h 97"/>
                <a:gd name="T4" fmla="*/ 0 w 369"/>
                <a:gd name="T5" fmla="*/ 49 h 97"/>
                <a:gd name="T6" fmla="*/ 0 w 369"/>
                <a:gd name="T7" fmla="*/ 48 h 97"/>
                <a:gd name="T8" fmla="*/ 48 w 369"/>
                <a:gd name="T9" fmla="*/ 0 h 97"/>
                <a:gd name="T10" fmla="*/ 321 w 369"/>
                <a:gd name="T11" fmla="*/ 0 h 97"/>
                <a:gd name="T12" fmla="*/ 369 w 369"/>
                <a:gd name="T13" fmla="*/ 48 h 97"/>
                <a:gd name="T14" fmla="*/ 369 w 369"/>
                <a:gd name="T15" fmla="*/ 49 h 97"/>
                <a:gd name="T16" fmla="*/ 321 w 369"/>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97">
                  <a:moveTo>
                    <a:pt x="321" y="97"/>
                  </a:moveTo>
                  <a:cubicBezTo>
                    <a:pt x="48" y="97"/>
                    <a:pt x="48" y="97"/>
                    <a:pt x="48" y="97"/>
                  </a:cubicBezTo>
                  <a:cubicBezTo>
                    <a:pt x="22" y="97"/>
                    <a:pt x="0" y="76"/>
                    <a:pt x="0" y="49"/>
                  </a:cubicBezTo>
                  <a:cubicBezTo>
                    <a:pt x="0" y="48"/>
                    <a:pt x="0" y="48"/>
                    <a:pt x="0" y="48"/>
                  </a:cubicBezTo>
                  <a:cubicBezTo>
                    <a:pt x="0" y="22"/>
                    <a:pt x="22" y="0"/>
                    <a:pt x="48" y="0"/>
                  </a:cubicBezTo>
                  <a:cubicBezTo>
                    <a:pt x="321" y="0"/>
                    <a:pt x="321" y="0"/>
                    <a:pt x="321" y="0"/>
                  </a:cubicBezTo>
                  <a:cubicBezTo>
                    <a:pt x="347" y="0"/>
                    <a:pt x="369" y="22"/>
                    <a:pt x="369" y="48"/>
                  </a:cubicBezTo>
                  <a:cubicBezTo>
                    <a:pt x="369" y="49"/>
                    <a:pt x="369" y="49"/>
                    <a:pt x="369" y="49"/>
                  </a:cubicBezTo>
                  <a:cubicBezTo>
                    <a:pt x="369" y="76"/>
                    <a:pt x="347" y="97"/>
                    <a:pt x="321" y="97"/>
                  </a:cubicBez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90" name="Oval 30">
              <a:extLst>
                <a:ext uri="{FF2B5EF4-FFF2-40B4-BE49-F238E27FC236}">
                  <a16:creationId xmlns:a16="http://schemas.microsoft.com/office/drawing/2014/main" id="{0728A433-EA23-4DE3-899D-AE7E02A28629}"/>
                </a:ext>
              </a:extLst>
            </p:cNvPr>
            <p:cNvSpPr>
              <a:spLocks noChangeArrowheads="1"/>
            </p:cNvSpPr>
            <p:nvPr/>
          </p:nvSpPr>
          <p:spPr bwMode="auto">
            <a:xfrm>
              <a:off x="-294" y="1315"/>
              <a:ext cx="95" cy="95"/>
            </a:xfrm>
            <a:prstGeom prst="ellipse">
              <a:avLst/>
            </a:pr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91" name="Oval 31">
              <a:extLst>
                <a:ext uri="{FF2B5EF4-FFF2-40B4-BE49-F238E27FC236}">
                  <a16:creationId xmlns:a16="http://schemas.microsoft.com/office/drawing/2014/main" id="{B7286944-BE38-4665-B4A9-C3E388BBDA22}"/>
                </a:ext>
              </a:extLst>
            </p:cNvPr>
            <p:cNvSpPr>
              <a:spLocks noChangeArrowheads="1"/>
            </p:cNvSpPr>
            <p:nvPr/>
          </p:nvSpPr>
          <p:spPr bwMode="auto">
            <a:xfrm>
              <a:off x="-97" y="1315"/>
              <a:ext cx="94" cy="95"/>
            </a:xfrm>
            <a:prstGeom prst="ellipse">
              <a:avLst/>
            </a:pr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92" name="Oval 32">
              <a:extLst>
                <a:ext uri="{FF2B5EF4-FFF2-40B4-BE49-F238E27FC236}">
                  <a16:creationId xmlns:a16="http://schemas.microsoft.com/office/drawing/2014/main" id="{9B49ECB6-10B8-4B1D-951C-5F9A641C786A}"/>
                </a:ext>
              </a:extLst>
            </p:cNvPr>
            <p:cNvSpPr>
              <a:spLocks noChangeArrowheads="1"/>
            </p:cNvSpPr>
            <p:nvPr/>
          </p:nvSpPr>
          <p:spPr bwMode="auto">
            <a:xfrm>
              <a:off x="100" y="1315"/>
              <a:ext cx="94" cy="95"/>
            </a:xfrm>
            <a:prstGeom prst="ellipse">
              <a:avLst/>
            </a:pr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93" name="Freeform 33">
              <a:extLst>
                <a:ext uri="{FF2B5EF4-FFF2-40B4-BE49-F238E27FC236}">
                  <a16:creationId xmlns:a16="http://schemas.microsoft.com/office/drawing/2014/main" id="{06F6B792-BF89-43F2-AB1B-7B20EC504F25}"/>
                </a:ext>
              </a:extLst>
            </p:cNvPr>
            <p:cNvSpPr>
              <a:spLocks/>
            </p:cNvSpPr>
            <p:nvPr/>
          </p:nvSpPr>
          <p:spPr bwMode="auto">
            <a:xfrm>
              <a:off x="-216" y="875"/>
              <a:ext cx="336" cy="337"/>
            </a:xfrm>
            <a:custGeom>
              <a:avLst/>
              <a:gdLst>
                <a:gd name="T0" fmla="*/ 170 w 178"/>
                <a:gd name="T1" fmla="*/ 178 h 178"/>
                <a:gd name="T2" fmla="*/ 7 w 178"/>
                <a:gd name="T3" fmla="*/ 178 h 178"/>
                <a:gd name="T4" fmla="*/ 0 w 178"/>
                <a:gd name="T5" fmla="*/ 171 h 178"/>
                <a:gd name="T6" fmla="*/ 0 w 178"/>
                <a:gd name="T7" fmla="*/ 7 h 178"/>
                <a:gd name="T8" fmla="*/ 7 w 178"/>
                <a:gd name="T9" fmla="*/ 0 h 178"/>
                <a:gd name="T10" fmla="*/ 170 w 178"/>
                <a:gd name="T11" fmla="*/ 0 h 178"/>
                <a:gd name="T12" fmla="*/ 178 w 178"/>
                <a:gd name="T13" fmla="*/ 7 h 178"/>
                <a:gd name="T14" fmla="*/ 178 w 178"/>
                <a:gd name="T15" fmla="*/ 171 h 178"/>
                <a:gd name="T16" fmla="*/ 170 w 178"/>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78">
                  <a:moveTo>
                    <a:pt x="170" y="178"/>
                  </a:moveTo>
                  <a:cubicBezTo>
                    <a:pt x="7" y="178"/>
                    <a:pt x="7" y="178"/>
                    <a:pt x="7" y="178"/>
                  </a:cubicBezTo>
                  <a:cubicBezTo>
                    <a:pt x="3" y="178"/>
                    <a:pt x="0" y="175"/>
                    <a:pt x="0" y="171"/>
                  </a:cubicBezTo>
                  <a:cubicBezTo>
                    <a:pt x="0" y="7"/>
                    <a:pt x="0" y="7"/>
                    <a:pt x="0" y="7"/>
                  </a:cubicBezTo>
                  <a:cubicBezTo>
                    <a:pt x="0" y="3"/>
                    <a:pt x="3" y="0"/>
                    <a:pt x="7" y="0"/>
                  </a:cubicBezTo>
                  <a:cubicBezTo>
                    <a:pt x="170" y="0"/>
                    <a:pt x="170" y="0"/>
                    <a:pt x="170" y="0"/>
                  </a:cubicBezTo>
                  <a:cubicBezTo>
                    <a:pt x="174" y="0"/>
                    <a:pt x="178" y="3"/>
                    <a:pt x="178" y="7"/>
                  </a:cubicBezTo>
                  <a:cubicBezTo>
                    <a:pt x="178" y="171"/>
                    <a:pt x="178" y="171"/>
                    <a:pt x="178" y="171"/>
                  </a:cubicBezTo>
                  <a:cubicBezTo>
                    <a:pt x="178" y="175"/>
                    <a:pt x="174" y="178"/>
                    <a:pt x="170" y="178"/>
                  </a:cubicBez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94" name="Freeform 34">
              <a:extLst>
                <a:ext uri="{FF2B5EF4-FFF2-40B4-BE49-F238E27FC236}">
                  <a16:creationId xmlns:a16="http://schemas.microsoft.com/office/drawing/2014/main" id="{70109CC3-5C1F-447F-94A9-2C5143295C15}"/>
                </a:ext>
              </a:extLst>
            </p:cNvPr>
            <p:cNvSpPr>
              <a:spLocks/>
            </p:cNvSpPr>
            <p:nvPr/>
          </p:nvSpPr>
          <p:spPr bwMode="auto">
            <a:xfrm>
              <a:off x="-82" y="875"/>
              <a:ext cx="62" cy="123"/>
            </a:xfrm>
            <a:custGeom>
              <a:avLst/>
              <a:gdLst>
                <a:gd name="T0" fmla="*/ 0 w 62"/>
                <a:gd name="T1" fmla="*/ 0 h 123"/>
                <a:gd name="T2" fmla="*/ 0 w 62"/>
                <a:gd name="T3" fmla="*/ 123 h 123"/>
                <a:gd name="T4" fmla="*/ 62 w 62"/>
                <a:gd name="T5" fmla="*/ 123 h 123"/>
                <a:gd name="T6" fmla="*/ 62 w 62"/>
                <a:gd name="T7" fmla="*/ 0 h 123"/>
              </a:gdLst>
              <a:ahLst/>
              <a:cxnLst>
                <a:cxn ang="0">
                  <a:pos x="T0" y="T1"/>
                </a:cxn>
                <a:cxn ang="0">
                  <a:pos x="T2" y="T3"/>
                </a:cxn>
                <a:cxn ang="0">
                  <a:pos x="T4" y="T5"/>
                </a:cxn>
                <a:cxn ang="0">
                  <a:pos x="T6" y="T7"/>
                </a:cxn>
              </a:cxnLst>
              <a:rect l="0" t="0" r="r" b="b"/>
              <a:pathLst>
                <a:path w="62" h="123">
                  <a:moveTo>
                    <a:pt x="0" y="0"/>
                  </a:moveTo>
                  <a:lnTo>
                    <a:pt x="0" y="123"/>
                  </a:lnTo>
                  <a:lnTo>
                    <a:pt x="62" y="123"/>
                  </a:lnTo>
                  <a:lnTo>
                    <a:pt x="62" y="0"/>
                  </a:ln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grpSp>
      <p:sp>
        <p:nvSpPr>
          <p:cNvPr id="95" name="Copy_E8C8" title="Icon of two documents stacked together">
            <a:extLst>
              <a:ext uri="{FF2B5EF4-FFF2-40B4-BE49-F238E27FC236}">
                <a16:creationId xmlns:a16="http://schemas.microsoft.com/office/drawing/2014/main" id="{7BC9DE00-068A-41C0-A3F0-033EBD7986FD}"/>
              </a:ext>
            </a:extLst>
          </p:cNvPr>
          <p:cNvSpPr>
            <a:spLocks noChangeAspect="1" noEditPoints="1"/>
          </p:cNvSpPr>
          <p:nvPr/>
        </p:nvSpPr>
        <p:spPr bwMode="auto">
          <a:xfrm>
            <a:off x="9399789" y="3442593"/>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96" name="Broadcasting_F1B5" title="Icon of a communication dish with signal lines">
            <a:extLst>
              <a:ext uri="{FF2B5EF4-FFF2-40B4-BE49-F238E27FC236}">
                <a16:creationId xmlns:a16="http://schemas.microsoft.com/office/drawing/2014/main" id="{1CFC760A-D233-4DD4-A4CD-F8E908864F6D}"/>
              </a:ext>
            </a:extLst>
          </p:cNvPr>
          <p:cNvSpPr>
            <a:spLocks noChangeAspect="1" noEditPoints="1"/>
          </p:cNvSpPr>
          <p:nvPr/>
        </p:nvSpPr>
        <p:spPr bwMode="auto">
          <a:xfrm>
            <a:off x="3027462" y="1020367"/>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97" name="Xbox" title="Icon of an xbox one">
            <a:extLst>
              <a:ext uri="{FF2B5EF4-FFF2-40B4-BE49-F238E27FC236}">
                <a16:creationId xmlns:a16="http://schemas.microsoft.com/office/drawing/2014/main" id="{ECBE12ED-03D6-4AB5-9F25-1FE79023A361}"/>
              </a:ext>
            </a:extLst>
          </p:cNvPr>
          <p:cNvSpPr>
            <a:spLocks noChangeAspect="1" noEditPoints="1"/>
          </p:cNvSpPr>
          <p:nvPr/>
        </p:nvSpPr>
        <p:spPr bwMode="auto">
          <a:xfrm>
            <a:off x="2715867" y="3506631"/>
            <a:ext cx="411422"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98" name="Speakers_E7F5" title="Icon of a speaker">
            <a:extLst>
              <a:ext uri="{FF2B5EF4-FFF2-40B4-BE49-F238E27FC236}">
                <a16:creationId xmlns:a16="http://schemas.microsoft.com/office/drawing/2014/main" id="{FAD956BA-31B8-4F16-B6CE-5B81CCBF4935}"/>
              </a:ext>
            </a:extLst>
          </p:cNvPr>
          <p:cNvSpPr>
            <a:spLocks noChangeAspect="1" noEditPoints="1"/>
          </p:cNvSpPr>
          <p:nvPr/>
        </p:nvSpPr>
        <p:spPr bwMode="auto">
          <a:xfrm>
            <a:off x="2205840" y="5997687"/>
            <a:ext cx="235131"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99" name="PostUpdateLegacy_E1D7" title="Icon of an article, feed, or social media thread">
            <a:extLst>
              <a:ext uri="{FF2B5EF4-FFF2-40B4-BE49-F238E27FC236}">
                <a16:creationId xmlns:a16="http://schemas.microsoft.com/office/drawing/2014/main" id="{9129DCC0-ED75-44E6-B8CD-D7FD4708220A}"/>
              </a:ext>
            </a:extLst>
          </p:cNvPr>
          <p:cNvSpPr>
            <a:spLocks noChangeAspect="1" noEditPoints="1"/>
          </p:cNvSpPr>
          <p:nvPr/>
        </p:nvSpPr>
        <p:spPr bwMode="auto">
          <a:xfrm>
            <a:off x="3436376" y="6051328"/>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100" name="attach" title="Icon of a paperclip">
            <a:extLst>
              <a:ext uri="{FF2B5EF4-FFF2-40B4-BE49-F238E27FC236}">
                <a16:creationId xmlns:a16="http://schemas.microsoft.com/office/drawing/2014/main" id="{20DF807C-CB72-4691-A691-D6D72EACB9EF}"/>
              </a:ext>
            </a:extLst>
          </p:cNvPr>
          <p:cNvSpPr>
            <a:spLocks noChangeAspect="1"/>
          </p:cNvSpPr>
          <p:nvPr/>
        </p:nvSpPr>
        <p:spPr bwMode="auto">
          <a:xfrm>
            <a:off x="10626807" y="5394743"/>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101" name="PhotoCollection_E7AA" title="Icon of a stacked photo of a landscape">
            <a:extLst>
              <a:ext uri="{FF2B5EF4-FFF2-40B4-BE49-F238E27FC236}">
                <a16:creationId xmlns:a16="http://schemas.microsoft.com/office/drawing/2014/main" id="{8D192D43-E7AD-4A46-B06E-25B7B3F2D07C}"/>
              </a:ext>
            </a:extLst>
          </p:cNvPr>
          <p:cNvSpPr>
            <a:spLocks noChangeAspect="1" noEditPoints="1"/>
          </p:cNvSpPr>
          <p:nvPr/>
        </p:nvSpPr>
        <p:spPr bwMode="auto">
          <a:xfrm>
            <a:off x="4342437" y="1308480"/>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102" name="Script_F03A" title="Icon of an unrolled document with writing on it">
            <a:extLst>
              <a:ext uri="{FF2B5EF4-FFF2-40B4-BE49-F238E27FC236}">
                <a16:creationId xmlns:a16="http://schemas.microsoft.com/office/drawing/2014/main" id="{A02598B7-48C7-4A28-B988-D10A3A33EC31}"/>
              </a:ext>
            </a:extLst>
          </p:cNvPr>
          <p:cNvSpPr>
            <a:spLocks noChangeAspect="1" noEditPoints="1"/>
          </p:cNvSpPr>
          <p:nvPr/>
        </p:nvSpPr>
        <p:spPr bwMode="auto">
          <a:xfrm>
            <a:off x="10003632" y="1351780"/>
            <a:ext cx="302092" cy="30223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2" name="Title 1">
            <a:extLst>
              <a:ext uri="{FF2B5EF4-FFF2-40B4-BE49-F238E27FC236}">
                <a16:creationId xmlns:a16="http://schemas.microsoft.com/office/drawing/2014/main" id="{ABD7BE64-2677-439B-A890-BC668C3FF56F}"/>
              </a:ext>
            </a:extLst>
          </p:cNvPr>
          <p:cNvSpPr>
            <a:spLocks noGrp="1"/>
          </p:cNvSpPr>
          <p:nvPr>
            <p:ph type="title"/>
          </p:nvPr>
        </p:nvSpPr>
        <p:spPr>
          <a:noFill/>
        </p:spPr>
        <p:txBody>
          <a:bodyPr>
            <a:normAutofit fontScale="90000"/>
          </a:bodyPr>
          <a:lstStyle/>
          <a:p>
            <a:pPr algn="ctr"/>
            <a:r>
              <a:rPr lang="en-US" dirty="0"/>
              <a:t>Data cacophony</a:t>
            </a:r>
            <a:br>
              <a:rPr lang="en-US" dirty="0"/>
            </a:br>
            <a:r>
              <a:rPr lang="ja-JP" altLang="en-US" dirty="0"/>
              <a:t>データの多様性</a:t>
            </a:r>
            <a:r>
              <a:rPr lang="en-US" dirty="0"/>
              <a:t> </a:t>
            </a:r>
          </a:p>
        </p:txBody>
      </p:sp>
    </p:spTree>
    <p:extLst>
      <p:ext uri="{BB962C8B-B14F-4D97-AF65-F5344CB8AC3E}">
        <p14:creationId xmlns:p14="http://schemas.microsoft.com/office/powerpoint/2010/main" val="1074772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500"/>
                                        <p:tgtEl>
                                          <p:spTgt spid="4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500"/>
                                        <p:tgtEl>
                                          <p:spTgt spid="4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fade">
                                      <p:cBhvr>
                                        <p:cTn id="130" dur="500"/>
                                        <p:tgtEl>
                                          <p:spTgt spid="5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fade">
                                      <p:cBhvr>
                                        <p:cTn id="136" dur="500"/>
                                        <p:tgtEl>
                                          <p:spTgt spid="5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Effect transition="in" filter="fade">
                                      <p:cBhvr>
                                        <p:cTn id="139" dur="500"/>
                                        <p:tgtEl>
                                          <p:spTgt spid="5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3"/>
                                        </p:tgtEl>
                                        <p:attrNameLst>
                                          <p:attrName>style.visibility</p:attrName>
                                        </p:attrNameLst>
                                      </p:cBhvr>
                                      <p:to>
                                        <p:strVal val="visible"/>
                                      </p:to>
                                    </p:set>
                                    <p:animEffect transition="in" filter="fade">
                                      <p:cBhvr>
                                        <p:cTn id="142" dur="500"/>
                                        <p:tgtEl>
                                          <p:spTgt spid="63"/>
                                        </p:tgtEl>
                                      </p:cBhvr>
                                    </p:animEffect>
                                  </p:childTnLst>
                                </p:cTn>
                              </p:par>
                              <p:par>
                                <p:cTn id="143" presetID="10" presetClass="entr" presetSubtype="0" fill="hold" nodeType="withEffect">
                                  <p:stCondLst>
                                    <p:cond delay="0"/>
                                  </p:stCondLst>
                                  <p:childTnLst>
                                    <p:set>
                                      <p:cBhvr>
                                        <p:cTn id="144" dur="1" fill="hold">
                                          <p:stCondLst>
                                            <p:cond delay="0"/>
                                          </p:stCondLst>
                                        </p:cTn>
                                        <p:tgtEl>
                                          <p:spTgt spid="88"/>
                                        </p:tgtEl>
                                        <p:attrNameLst>
                                          <p:attrName>style.visibility</p:attrName>
                                        </p:attrNameLst>
                                      </p:cBhvr>
                                      <p:to>
                                        <p:strVal val="visible"/>
                                      </p:to>
                                    </p:set>
                                    <p:animEffect transition="in" filter="fade">
                                      <p:cBhvr>
                                        <p:cTn id="145" dur="500"/>
                                        <p:tgtEl>
                                          <p:spTgt spid="8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5"/>
                                        </p:tgtEl>
                                        <p:attrNameLst>
                                          <p:attrName>style.visibility</p:attrName>
                                        </p:attrNameLst>
                                      </p:cBhvr>
                                      <p:to>
                                        <p:strVal val="visible"/>
                                      </p:to>
                                    </p:set>
                                    <p:animEffect transition="in" filter="fade">
                                      <p:cBhvr>
                                        <p:cTn id="148" dur="500"/>
                                        <p:tgtEl>
                                          <p:spTgt spid="9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6"/>
                                        </p:tgtEl>
                                        <p:attrNameLst>
                                          <p:attrName>style.visibility</p:attrName>
                                        </p:attrNameLst>
                                      </p:cBhvr>
                                      <p:to>
                                        <p:strVal val="visible"/>
                                      </p:to>
                                    </p:set>
                                    <p:animEffect transition="in" filter="fade">
                                      <p:cBhvr>
                                        <p:cTn id="151" dur="500"/>
                                        <p:tgtEl>
                                          <p:spTgt spid="9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500"/>
                                        <p:tgtEl>
                                          <p:spTgt spid="9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8"/>
                                        </p:tgtEl>
                                        <p:attrNameLst>
                                          <p:attrName>style.visibility</p:attrName>
                                        </p:attrNameLst>
                                      </p:cBhvr>
                                      <p:to>
                                        <p:strVal val="visible"/>
                                      </p:to>
                                    </p:set>
                                    <p:animEffect transition="in" filter="fade">
                                      <p:cBhvr>
                                        <p:cTn id="157" dur="500"/>
                                        <p:tgtEl>
                                          <p:spTgt spid="9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9"/>
                                        </p:tgtEl>
                                        <p:attrNameLst>
                                          <p:attrName>style.visibility</p:attrName>
                                        </p:attrNameLst>
                                      </p:cBhvr>
                                      <p:to>
                                        <p:strVal val="visible"/>
                                      </p:to>
                                    </p:set>
                                    <p:animEffect transition="in" filter="fade">
                                      <p:cBhvr>
                                        <p:cTn id="160" dur="500"/>
                                        <p:tgtEl>
                                          <p:spTgt spid="99"/>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00"/>
                                        </p:tgtEl>
                                        <p:attrNameLst>
                                          <p:attrName>style.visibility</p:attrName>
                                        </p:attrNameLst>
                                      </p:cBhvr>
                                      <p:to>
                                        <p:strVal val="visible"/>
                                      </p:to>
                                    </p:set>
                                    <p:animEffect transition="in" filter="fade">
                                      <p:cBhvr>
                                        <p:cTn id="163" dur="500"/>
                                        <p:tgtEl>
                                          <p:spTgt spid="10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1"/>
                                        </p:tgtEl>
                                        <p:attrNameLst>
                                          <p:attrName>style.visibility</p:attrName>
                                        </p:attrNameLst>
                                      </p:cBhvr>
                                      <p:to>
                                        <p:strVal val="visible"/>
                                      </p:to>
                                    </p:set>
                                    <p:animEffect transition="in" filter="fade">
                                      <p:cBhvr>
                                        <p:cTn id="166" dur="500"/>
                                        <p:tgtEl>
                                          <p:spTgt spid="10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02"/>
                                        </p:tgtEl>
                                        <p:attrNameLst>
                                          <p:attrName>style.visibility</p:attrName>
                                        </p:attrNameLst>
                                      </p:cBhvr>
                                      <p:to>
                                        <p:strVal val="visible"/>
                                      </p:to>
                                    </p:set>
                                    <p:animEffect transition="in" filter="fade">
                                      <p:cBhvr>
                                        <p:cTn id="16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1" grpId="0" animBg="1"/>
      <p:bldP spid="42" grpId="0" animBg="1"/>
      <p:bldP spid="43" grpId="0" animBg="1"/>
      <p:bldP spid="44" grpId="0" animBg="1"/>
      <p:bldP spid="45" grpId="0" animBg="1"/>
      <p:bldP spid="46" grpId="0" animBg="1"/>
      <p:bldP spid="47" grpId="0" animBg="1"/>
      <p:bldP spid="49" grpId="0" animBg="1"/>
      <p:bldP spid="51" grpId="0" animBg="1"/>
      <p:bldP spid="52" grpId="0" animBg="1"/>
      <p:bldP spid="54" grpId="0" animBg="1"/>
      <p:bldP spid="55" grpId="0" animBg="1"/>
      <p:bldP spid="56" grpId="0" animBg="1"/>
      <p:bldP spid="57" grpId="0" animBg="1"/>
      <p:bldP spid="63" grpId="0" animBg="1"/>
      <p:bldP spid="95" grpId="0" animBg="1"/>
      <p:bldP spid="96" grpId="0" animBg="1"/>
      <p:bldP spid="97" grpId="0" animBg="1"/>
      <p:bldP spid="98" grpId="0" animBg="1"/>
      <p:bldP spid="99" grpId="0" animBg="1"/>
      <p:bldP spid="100" grpId="0" animBg="1"/>
      <p:bldP spid="101" grpId="0" animBg="1"/>
      <p:bldP spid="10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custDataLst>
              <p:tags r:id="rId1"/>
            </p:custDataLst>
          </p:nvPr>
        </p:nvSpPr>
        <p:spPr>
          <a:xfrm>
            <a:off x="605618" y="2622599"/>
            <a:ext cx="10980766" cy="2468639"/>
          </a:xfrm>
          <a:prstGeom prst="rect">
            <a:avLst/>
          </a:prstGeom>
          <a:solidFill>
            <a:srgbClr val="6DC2E9"/>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4000" dirty="0">
              <a:solidFill>
                <a:srgbClr val="000000"/>
              </a:solidFill>
            </a:endParaRPr>
          </a:p>
        </p:txBody>
      </p:sp>
      <p:sp>
        <p:nvSpPr>
          <p:cNvPr id="4" name="正方形/長方形 3"/>
          <p:cNvSpPr/>
          <p:nvPr>
            <p:custDataLst>
              <p:tags r:id="rId2"/>
            </p:custDataLst>
          </p:nvPr>
        </p:nvSpPr>
        <p:spPr>
          <a:xfrm>
            <a:off x="605618" y="1187940"/>
            <a:ext cx="3341139" cy="1362679"/>
          </a:xfrm>
          <a:prstGeom prst="rect">
            <a:avLst/>
          </a:prstGeom>
          <a:solidFill>
            <a:srgbClr val="00723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705" dirty="0">
                <a:solidFill>
                  <a:srgbClr val="FFFFFF"/>
                </a:solidFill>
              </a:rPr>
              <a:t>“Volume”</a:t>
            </a:r>
          </a:p>
          <a:p>
            <a:pPr algn="ctr"/>
            <a:r>
              <a:rPr lang="ja-JP" altLang="en-US" sz="4705" dirty="0">
                <a:solidFill>
                  <a:srgbClr val="FFFFFF"/>
                </a:solidFill>
              </a:rPr>
              <a:t>膨大</a:t>
            </a:r>
          </a:p>
        </p:txBody>
      </p:sp>
      <p:sp>
        <p:nvSpPr>
          <p:cNvPr id="5" name="正方形/長方形 4"/>
          <p:cNvSpPr/>
          <p:nvPr>
            <p:custDataLst>
              <p:tags r:id="rId3"/>
            </p:custDataLst>
          </p:nvPr>
        </p:nvSpPr>
        <p:spPr>
          <a:xfrm>
            <a:off x="4425431" y="1187940"/>
            <a:ext cx="3341139" cy="1362679"/>
          </a:xfrm>
          <a:prstGeom prst="rect">
            <a:avLst/>
          </a:prstGeom>
          <a:solidFill>
            <a:srgbClr val="00188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705" dirty="0">
                <a:solidFill>
                  <a:srgbClr val="FFFFFF"/>
                </a:solidFill>
              </a:rPr>
              <a:t>“Velocity”</a:t>
            </a:r>
          </a:p>
          <a:p>
            <a:pPr algn="ctr"/>
            <a:r>
              <a:rPr lang="ja-JP" altLang="en-US" sz="4705" dirty="0">
                <a:solidFill>
                  <a:srgbClr val="FFFFFF"/>
                </a:solidFill>
              </a:rPr>
              <a:t>スピード</a:t>
            </a:r>
          </a:p>
        </p:txBody>
      </p:sp>
      <p:sp>
        <p:nvSpPr>
          <p:cNvPr id="6" name="正方形/長方形 5"/>
          <p:cNvSpPr/>
          <p:nvPr>
            <p:custDataLst>
              <p:tags r:id="rId4"/>
            </p:custDataLst>
          </p:nvPr>
        </p:nvSpPr>
        <p:spPr>
          <a:xfrm>
            <a:off x="8245243" y="1187940"/>
            <a:ext cx="3341139" cy="1362679"/>
          </a:xfrm>
          <a:prstGeom prst="rect">
            <a:avLst/>
          </a:prstGeom>
          <a:solidFill>
            <a:srgbClr val="B4009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705" dirty="0">
                <a:solidFill>
                  <a:srgbClr val="FFFFFF"/>
                </a:solidFill>
              </a:rPr>
              <a:t>“Variety”</a:t>
            </a:r>
          </a:p>
          <a:p>
            <a:pPr algn="ctr"/>
            <a:r>
              <a:rPr lang="ja-JP" altLang="en-US" sz="4705" dirty="0">
                <a:solidFill>
                  <a:srgbClr val="FFFFFF"/>
                </a:solidFill>
              </a:rPr>
              <a:t>多様性</a:t>
            </a:r>
          </a:p>
        </p:txBody>
      </p:sp>
      <p:sp>
        <p:nvSpPr>
          <p:cNvPr id="7" name="円柱 6"/>
          <p:cNvSpPr/>
          <p:nvPr>
            <p:custDataLst>
              <p:tags r:id="rId5"/>
            </p:custDataLst>
          </p:nvPr>
        </p:nvSpPr>
        <p:spPr>
          <a:xfrm>
            <a:off x="964564" y="2934854"/>
            <a:ext cx="2862465" cy="1949938"/>
          </a:xfrm>
          <a:prstGeom prst="can">
            <a:avLst/>
          </a:prstGeom>
          <a:solidFill>
            <a:srgbClr val="FF8C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313" dirty="0">
                <a:solidFill>
                  <a:schemeClr val="bg1"/>
                </a:solidFill>
              </a:rPr>
              <a:t>社内の</a:t>
            </a:r>
            <a:br>
              <a:rPr lang="en-US" altLang="ja-JP" sz="4313" dirty="0">
                <a:solidFill>
                  <a:schemeClr val="bg1"/>
                </a:solidFill>
              </a:rPr>
            </a:br>
            <a:r>
              <a:rPr lang="ja-JP" altLang="en-US" sz="4313" dirty="0">
                <a:solidFill>
                  <a:schemeClr val="bg1"/>
                </a:solidFill>
              </a:rPr>
              <a:t>資産</a:t>
            </a:r>
          </a:p>
        </p:txBody>
      </p:sp>
      <p:sp>
        <p:nvSpPr>
          <p:cNvPr id="8" name="円柱 7"/>
          <p:cNvSpPr/>
          <p:nvPr>
            <p:custDataLst>
              <p:tags r:id="rId6"/>
            </p:custDataLst>
          </p:nvPr>
        </p:nvSpPr>
        <p:spPr>
          <a:xfrm>
            <a:off x="4305702" y="2934854"/>
            <a:ext cx="3341139" cy="1949938"/>
          </a:xfrm>
          <a:prstGeom prst="can">
            <a:avLst/>
          </a:prstGeom>
          <a:solidFill>
            <a:srgbClr val="0072C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313" dirty="0">
                <a:solidFill>
                  <a:srgbClr val="FFFFFF"/>
                </a:solidFill>
              </a:rPr>
              <a:t>サーチや</a:t>
            </a:r>
            <a:endParaRPr lang="en-US" altLang="ja-JP" sz="4313" dirty="0">
              <a:solidFill>
                <a:srgbClr val="FFFFFF"/>
              </a:solidFill>
            </a:endParaRPr>
          </a:p>
          <a:p>
            <a:pPr algn="ctr"/>
            <a:r>
              <a:rPr lang="ja-JP" altLang="en-US" sz="4313" dirty="0">
                <a:solidFill>
                  <a:srgbClr val="FFFFFF"/>
                </a:solidFill>
              </a:rPr>
              <a:t>ソーシャル</a:t>
            </a:r>
          </a:p>
        </p:txBody>
      </p:sp>
      <p:sp>
        <p:nvSpPr>
          <p:cNvPr id="9" name="円柱 8"/>
          <p:cNvSpPr/>
          <p:nvPr>
            <p:custDataLst>
              <p:tags r:id="rId7"/>
            </p:custDataLst>
          </p:nvPr>
        </p:nvSpPr>
        <p:spPr>
          <a:xfrm>
            <a:off x="8125516" y="2934853"/>
            <a:ext cx="3341139" cy="1949938"/>
          </a:xfrm>
          <a:prstGeom prst="can">
            <a:avLst/>
          </a:prstGeom>
          <a:solidFill>
            <a:srgbClr val="505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313" dirty="0">
                <a:solidFill>
                  <a:srgbClr val="FFFFFF"/>
                </a:solidFill>
              </a:rPr>
              <a:t>オープン</a:t>
            </a:r>
            <a:br>
              <a:rPr lang="en-US" altLang="ja-JP" sz="4313" dirty="0">
                <a:solidFill>
                  <a:srgbClr val="FFFFFF"/>
                </a:solidFill>
              </a:rPr>
            </a:br>
            <a:r>
              <a:rPr lang="ja-JP" altLang="en-US" sz="4313" dirty="0">
                <a:solidFill>
                  <a:srgbClr val="FFFFFF"/>
                </a:solidFill>
              </a:rPr>
              <a:t>データ</a:t>
            </a:r>
          </a:p>
        </p:txBody>
      </p:sp>
      <p:sp>
        <p:nvSpPr>
          <p:cNvPr id="10" name="乗算記号 9"/>
          <p:cNvSpPr/>
          <p:nvPr>
            <p:custDataLst>
              <p:tags r:id="rId8"/>
            </p:custDataLst>
          </p:nvPr>
        </p:nvSpPr>
        <p:spPr>
          <a:xfrm>
            <a:off x="3827028" y="3677905"/>
            <a:ext cx="478675" cy="574348"/>
          </a:xfrm>
          <a:prstGeom prst="mathMultiply">
            <a:avLst/>
          </a:prstGeom>
          <a:solidFill>
            <a:srgbClr val="002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11" name="乗算記号 10"/>
          <p:cNvSpPr/>
          <p:nvPr>
            <p:custDataLst>
              <p:tags r:id="rId9"/>
            </p:custDataLst>
          </p:nvPr>
        </p:nvSpPr>
        <p:spPr>
          <a:xfrm>
            <a:off x="7646841" y="3677905"/>
            <a:ext cx="478675" cy="574348"/>
          </a:xfrm>
          <a:prstGeom prst="mathMultiply">
            <a:avLst/>
          </a:prstGeom>
          <a:solidFill>
            <a:srgbClr val="00205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rgbClr val="FFFFFF"/>
              </a:solidFill>
            </a:endParaRPr>
          </a:p>
        </p:txBody>
      </p:sp>
      <p:sp>
        <p:nvSpPr>
          <p:cNvPr id="12" name="正方形/長方形 11"/>
          <p:cNvSpPr/>
          <p:nvPr>
            <p:custDataLst>
              <p:tags r:id="rId10"/>
            </p:custDataLst>
          </p:nvPr>
        </p:nvSpPr>
        <p:spPr>
          <a:xfrm>
            <a:off x="605618" y="5197045"/>
            <a:ext cx="10980766" cy="1186057"/>
          </a:xfrm>
          <a:prstGeom prst="rect">
            <a:avLst/>
          </a:prstGeom>
          <a:solidFill>
            <a:srgbClr val="FF8C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400" dirty="0">
              <a:solidFill>
                <a:schemeClr val="bg1"/>
              </a:solidFill>
            </a:endParaRPr>
          </a:p>
        </p:txBody>
      </p:sp>
      <p:grpSp>
        <p:nvGrpSpPr>
          <p:cNvPr id="17" name="グループ化 16"/>
          <p:cNvGrpSpPr/>
          <p:nvPr>
            <p:custDataLst>
              <p:tags r:id="rId11"/>
            </p:custDataLst>
          </p:nvPr>
        </p:nvGrpSpPr>
        <p:grpSpPr>
          <a:xfrm>
            <a:off x="7440639" y="5368026"/>
            <a:ext cx="3005392" cy="844096"/>
            <a:chOff x="6611143" y="5356475"/>
            <a:chExt cx="2697252" cy="1149808"/>
          </a:xfrm>
        </p:grpSpPr>
        <p:sp>
          <p:nvSpPr>
            <p:cNvPr id="18" name="正方形/長方形 17"/>
            <p:cNvSpPr/>
            <p:nvPr>
              <p:custDataLst>
                <p:tags r:id="rId14"/>
              </p:custDataLst>
            </p:nvPr>
          </p:nvSpPr>
          <p:spPr>
            <a:xfrm>
              <a:off x="6611143" y="5356475"/>
              <a:ext cx="2697252" cy="1149808"/>
            </a:xfrm>
            <a:prstGeom prst="rect">
              <a:avLst/>
            </a:prstGeom>
            <a:solidFill>
              <a:srgbClr val="FFB9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ja-JP" altLang="en-US" sz="4313" dirty="0">
                  <a:solidFill>
                    <a:schemeClr val="bg1"/>
                  </a:solidFill>
                </a:rPr>
                <a:t>コラボ</a:t>
              </a:r>
            </a:p>
          </p:txBody>
        </p:sp>
        <p:sp>
          <p:nvSpPr>
            <p:cNvPr id="19" name="Freeform 48"/>
            <p:cNvSpPr>
              <a:spLocks/>
            </p:cNvSpPr>
            <p:nvPr/>
          </p:nvSpPr>
          <p:spPr bwMode="black">
            <a:xfrm>
              <a:off x="6796203" y="5398058"/>
              <a:ext cx="560875" cy="5746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FFFFFF"/>
            </a:solidFill>
            <a:ln>
              <a:noFill/>
            </a:ln>
            <a:extLst/>
          </p:spPr>
          <p:txBody>
            <a:bodyPr vert="horz" wrap="square" lIns="121883" tIns="60941" rIns="121883" bIns="60941" numCol="1" anchor="t" anchorCtr="0" compatLnSpc="1">
              <a:prstTxWarp prst="textNoShape">
                <a:avLst/>
              </a:prstTxWarp>
            </a:bodyPr>
            <a:lstStyle/>
            <a:p>
              <a:pPr defTabSz="914026">
                <a:defRPr/>
              </a:pPr>
              <a:endParaRPr lang="en-US" sz="4313" kern="0" dirty="0">
                <a:solidFill>
                  <a:schemeClr val="bg1"/>
                </a:solidFill>
              </a:endParaRPr>
            </a:p>
          </p:txBody>
        </p:sp>
      </p:grpSp>
      <p:grpSp>
        <p:nvGrpSpPr>
          <p:cNvPr id="20" name="グループ化 19"/>
          <p:cNvGrpSpPr/>
          <p:nvPr>
            <p:custDataLst>
              <p:tags r:id="rId12"/>
            </p:custDataLst>
          </p:nvPr>
        </p:nvGrpSpPr>
        <p:grpSpPr>
          <a:xfrm>
            <a:off x="1860452" y="5368026"/>
            <a:ext cx="2890912" cy="844096"/>
            <a:chOff x="2923159" y="5356475"/>
            <a:chExt cx="3856996" cy="1149808"/>
          </a:xfrm>
        </p:grpSpPr>
        <p:sp>
          <p:nvSpPr>
            <p:cNvPr id="21" name="正方形/長方形 20"/>
            <p:cNvSpPr/>
            <p:nvPr>
              <p:custDataLst>
                <p:tags r:id="rId13"/>
              </p:custDataLst>
            </p:nvPr>
          </p:nvSpPr>
          <p:spPr>
            <a:xfrm>
              <a:off x="2923159" y="5356475"/>
              <a:ext cx="3856996" cy="1149808"/>
            </a:xfrm>
            <a:prstGeom prst="rect">
              <a:avLst/>
            </a:prstGeom>
            <a:solidFill>
              <a:srgbClr val="FFB9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ja-JP" altLang="en-US" sz="4313" dirty="0">
                  <a:solidFill>
                    <a:schemeClr val="bg1"/>
                  </a:solidFill>
                </a:rPr>
                <a:t>可視化</a:t>
              </a:r>
            </a:p>
          </p:txBody>
        </p:sp>
        <p:grpSp>
          <p:nvGrpSpPr>
            <p:cNvPr id="22" name="Group 77"/>
            <p:cNvGrpSpPr/>
            <p:nvPr/>
          </p:nvGrpSpPr>
          <p:grpSpPr>
            <a:xfrm>
              <a:off x="3099186" y="5437731"/>
              <a:ext cx="897588" cy="561893"/>
              <a:chOff x="2684243" y="1340360"/>
              <a:chExt cx="673462" cy="421480"/>
            </a:xfrm>
          </p:grpSpPr>
          <p:sp>
            <p:nvSpPr>
              <p:cNvPr id="23" name="Rectangle 55"/>
              <p:cNvSpPr/>
              <p:nvPr/>
            </p:nvSpPr>
            <p:spPr>
              <a:xfrm>
                <a:off x="2684243" y="1340360"/>
                <a:ext cx="338911" cy="421480"/>
              </a:xfrm>
              <a:custGeom>
                <a:avLst/>
                <a:gdLst/>
                <a:ahLst/>
                <a:cxnLst/>
                <a:rect l="l" t="t" r="r" b="b"/>
                <a:pathLst>
                  <a:path w="760006" h="742702">
                    <a:moveTo>
                      <a:pt x="0" y="358107"/>
                    </a:moveTo>
                    <a:lnTo>
                      <a:pt x="205099" y="358107"/>
                    </a:lnTo>
                    <a:lnTo>
                      <a:pt x="205099" y="742702"/>
                    </a:lnTo>
                    <a:lnTo>
                      <a:pt x="0" y="742702"/>
                    </a:lnTo>
                    <a:close/>
                    <a:moveTo>
                      <a:pt x="277454" y="227518"/>
                    </a:moveTo>
                    <a:lnTo>
                      <a:pt x="482553" y="227518"/>
                    </a:lnTo>
                    <a:lnTo>
                      <a:pt x="482553" y="742702"/>
                    </a:lnTo>
                    <a:lnTo>
                      <a:pt x="277454" y="742702"/>
                    </a:lnTo>
                    <a:close/>
                    <a:moveTo>
                      <a:pt x="554907" y="0"/>
                    </a:moveTo>
                    <a:lnTo>
                      <a:pt x="760006" y="0"/>
                    </a:lnTo>
                    <a:lnTo>
                      <a:pt x="760006" y="742702"/>
                    </a:lnTo>
                    <a:lnTo>
                      <a:pt x="554907" y="742702"/>
                    </a:lnTo>
                    <a:close/>
                  </a:path>
                </a:pathLst>
              </a:custGeom>
              <a:solidFill>
                <a:srgbClr val="FFFFFF"/>
              </a:solidFill>
              <a:ln w="10795" cap="flat" cmpd="sng" algn="ctr">
                <a:noFill/>
                <a:prstDash val="solid"/>
              </a:ln>
              <a:effectLst/>
            </p:spPr>
            <p:txBody>
              <a:bodyPr rtlCol="0" anchor="ctr"/>
              <a:lstStyle/>
              <a:p>
                <a:pPr algn="ctr" defTabSz="914026">
                  <a:defRPr/>
                </a:pPr>
                <a:endParaRPr lang="en-US" sz="4313" kern="0" dirty="0">
                  <a:solidFill>
                    <a:schemeClr val="bg1"/>
                  </a:solidFill>
                </a:endParaRPr>
              </a:p>
            </p:txBody>
          </p:sp>
          <p:sp>
            <p:nvSpPr>
              <p:cNvPr id="24" name="Freeform 79"/>
              <p:cNvSpPr/>
              <p:nvPr/>
            </p:nvSpPr>
            <p:spPr>
              <a:xfrm>
                <a:off x="3100379" y="1454121"/>
                <a:ext cx="257326" cy="256528"/>
              </a:xfrm>
              <a:custGeom>
                <a:avLst/>
                <a:gdLst/>
                <a:ahLst/>
                <a:cxnLst/>
                <a:rect l="l" t="t" r="r" b="b"/>
                <a:pathLst>
                  <a:path w="2633305" h="2625128">
                    <a:moveTo>
                      <a:pt x="192547" y="631887"/>
                    </a:moveTo>
                    <a:lnTo>
                      <a:pt x="1314050" y="1398484"/>
                    </a:lnTo>
                    <a:lnTo>
                      <a:pt x="2595410" y="1615117"/>
                    </a:lnTo>
                    <a:cubicBezTo>
                      <a:pt x="2458975" y="2194601"/>
                      <a:pt x="1938091" y="2625128"/>
                      <a:pt x="1316653" y="2625128"/>
                    </a:cubicBezTo>
                    <a:cubicBezTo>
                      <a:pt x="589486" y="2625128"/>
                      <a:pt x="0" y="2035642"/>
                      <a:pt x="0" y="1308476"/>
                    </a:cubicBezTo>
                    <a:cubicBezTo>
                      <a:pt x="0" y="1060027"/>
                      <a:pt x="68816" y="827649"/>
                      <a:pt x="192547" y="631887"/>
                    </a:cubicBezTo>
                    <a:close/>
                    <a:moveTo>
                      <a:pt x="2399113" y="570879"/>
                    </a:moveTo>
                    <a:cubicBezTo>
                      <a:pt x="2548920" y="777931"/>
                      <a:pt x="2633305" y="1033349"/>
                      <a:pt x="2633305" y="1308476"/>
                    </a:cubicBezTo>
                    <a:lnTo>
                      <a:pt x="2617716" y="1463109"/>
                    </a:lnTo>
                    <a:lnTo>
                      <a:pt x="1504550" y="1274659"/>
                    </a:lnTo>
                    <a:close/>
                    <a:moveTo>
                      <a:pt x="1431410" y="1985"/>
                    </a:moveTo>
                    <a:cubicBezTo>
                      <a:pt x="1764835" y="27407"/>
                      <a:pt x="2062382" y="179620"/>
                      <a:pt x="2273762" y="413585"/>
                    </a:cubicBezTo>
                    <a:lnTo>
                      <a:pt x="1443480" y="1150714"/>
                    </a:lnTo>
                    <a:lnTo>
                      <a:pt x="1382677" y="1198166"/>
                    </a:lnTo>
                    <a:close/>
                    <a:moveTo>
                      <a:pt x="1210930" y="0"/>
                    </a:moveTo>
                    <a:lnTo>
                      <a:pt x="1266425" y="1174647"/>
                    </a:lnTo>
                    <a:lnTo>
                      <a:pt x="309091" y="465851"/>
                    </a:lnTo>
                    <a:cubicBezTo>
                      <a:pt x="526943" y="200801"/>
                      <a:pt x="848083" y="25070"/>
                      <a:pt x="1210930" y="0"/>
                    </a:cubicBezTo>
                    <a:close/>
                  </a:path>
                </a:pathLst>
              </a:custGeom>
              <a:solidFill>
                <a:srgbClr val="FFFFFF"/>
              </a:solidFill>
              <a:ln w="10795" cap="flat" cmpd="sng" algn="ctr">
                <a:noFill/>
                <a:prstDash val="solid"/>
              </a:ln>
              <a:effectLst/>
            </p:spPr>
            <p:txBody>
              <a:bodyPr rtlCol="0" anchor="ctr"/>
              <a:lstStyle/>
              <a:p>
                <a:pPr algn="ctr" defTabSz="914026">
                  <a:defRPr/>
                </a:pPr>
                <a:endParaRPr lang="en-US" sz="4313" kern="0" dirty="0">
                  <a:solidFill>
                    <a:schemeClr val="bg1"/>
                  </a:solidFill>
                </a:endParaRPr>
              </a:p>
            </p:txBody>
          </p:sp>
        </p:grpSp>
      </p:grpSp>
      <p:sp>
        <p:nvSpPr>
          <p:cNvPr id="16" name="タイトル 15"/>
          <p:cNvSpPr>
            <a:spLocks noGrp="1"/>
          </p:cNvSpPr>
          <p:nvPr>
            <p:ph type="title"/>
          </p:nvPr>
        </p:nvSpPr>
        <p:spPr/>
        <p:txBody>
          <a:bodyPr/>
          <a:lstStyle/>
          <a:p>
            <a:r>
              <a:rPr kumimoji="1" lang="en-US" altLang="ja-JP" dirty="0"/>
              <a:t>Big Data </a:t>
            </a:r>
            <a:r>
              <a:rPr kumimoji="1" lang="ja-JP" altLang="en-US" dirty="0"/>
              <a:t>の構成要素</a:t>
            </a:r>
          </a:p>
        </p:txBody>
      </p:sp>
    </p:spTree>
    <p:extLst>
      <p:ext uri="{BB962C8B-B14F-4D97-AF65-F5344CB8AC3E}">
        <p14:creationId xmlns:p14="http://schemas.microsoft.com/office/powerpoint/2010/main" val="22693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50" fill="hold"/>
                                        <p:tgtEl>
                                          <p:spTgt spid="5"/>
                                        </p:tgtEl>
                                        <p:attrNameLst>
                                          <p:attrName>ppt_x</p:attrName>
                                        </p:attrNameLst>
                                      </p:cBhvr>
                                      <p:tavLst>
                                        <p:tav tm="0">
                                          <p:val>
                                            <p:strVal val="0-#ppt_w/2"/>
                                          </p:val>
                                        </p:tav>
                                        <p:tav tm="100000">
                                          <p:val>
                                            <p:strVal val="#ppt_x"/>
                                          </p:val>
                                        </p:tav>
                                      </p:tavLst>
                                    </p:anim>
                                    <p:anim calcmode="lin" valueType="num">
                                      <p:cBhvr additive="base">
                                        <p:cTn id="12" dur="25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fill="hold"/>
                                        <p:tgtEl>
                                          <p:spTgt spid="6"/>
                                        </p:tgtEl>
                                        <p:attrNameLst>
                                          <p:attrName>ppt_x</p:attrName>
                                        </p:attrNameLst>
                                      </p:cBhvr>
                                      <p:tavLst>
                                        <p:tav tm="0">
                                          <p:val>
                                            <p:strVal val="0-#ppt_w/2"/>
                                          </p:val>
                                        </p:tav>
                                        <p:tav tm="100000">
                                          <p:val>
                                            <p:strVal val="#ppt_x"/>
                                          </p:val>
                                        </p:tav>
                                      </p:tavLst>
                                    </p:anim>
                                    <p:anim calcmode="lin" valueType="num">
                                      <p:cBhvr additive="base">
                                        <p:cTn id="16"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decel="10000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50" fill="hold"/>
                                        <p:tgtEl>
                                          <p:spTgt spid="7"/>
                                        </p:tgtEl>
                                        <p:attrNameLst>
                                          <p:attrName>ppt_x</p:attrName>
                                        </p:attrNameLst>
                                      </p:cBhvr>
                                      <p:tavLst>
                                        <p:tav tm="0">
                                          <p:val>
                                            <p:strVal val="0-#ppt_w/2"/>
                                          </p:val>
                                        </p:tav>
                                        <p:tav tm="100000">
                                          <p:val>
                                            <p:strVal val="#ppt_x"/>
                                          </p:val>
                                        </p:tav>
                                      </p:tavLst>
                                    </p:anim>
                                    <p:anim calcmode="lin" valueType="num">
                                      <p:cBhvr additive="base">
                                        <p:cTn id="22" dur="25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25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250" fill="hold"/>
                                        <p:tgtEl>
                                          <p:spTgt spid="10"/>
                                        </p:tgtEl>
                                        <p:attrNameLst>
                                          <p:attrName>ppt_x</p:attrName>
                                        </p:attrNameLst>
                                      </p:cBhvr>
                                      <p:tavLst>
                                        <p:tav tm="0">
                                          <p:val>
                                            <p:strVal val="0-#ppt_w/2"/>
                                          </p:val>
                                        </p:tav>
                                        <p:tav tm="100000">
                                          <p:val>
                                            <p:strVal val="#ppt_x"/>
                                          </p:val>
                                        </p:tav>
                                      </p:tavLst>
                                    </p:anim>
                                    <p:anim calcmode="lin" valueType="num">
                                      <p:cBhvr additive="base">
                                        <p:cTn id="26" dur="25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50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250" fill="hold"/>
                                        <p:tgtEl>
                                          <p:spTgt spid="8"/>
                                        </p:tgtEl>
                                        <p:attrNameLst>
                                          <p:attrName>ppt_x</p:attrName>
                                        </p:attrNameLst>
                                      </p:cBhvr>
                                      <p:tavLst>
                                        <p:tav tm="0">
                                          <p:val>
                                            <p:strVal val="0-#ppt_w/2"/>
                                          </p:val>
                                        </p:tav>
                                        <p:tav tm="100000">
                                          <p:val>
                                            <p:strVal val="#ppt_x"/>
                                          </p:val>
                                        </p:tav>
                                      </p:tavLst>
                                    </p:anim>
                                    <p:anim calcmode="lin" valueType="num">
                                      <p:cBhvr additive="base">
                                        <p:cTn id="30" dur="25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7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250" fill="hold"/>
                                        <p:tgtEl>
                                          <p:spTgt spid="11"/>
                                        </p:tgtEl>
                                        <p:attrNameLst>
                                          <p:attrName>ppt_x</p:attrName>
                                        </p:attrNameLst>
                                      </p:cBhvr>
                                      <p:tavLst>
                                        <p:tav tm="0">
                                          <p:val>
                                            <p:strVal val="0-#ppt_w/2"/>
                                          </p:val>
                                        </p:tav>
                                        <p:tav tm="100000">
                                          <p:val>
                                            <p:strVal val="#ppt_x"/>
                                          </p:val>
                                        </p:tav>
                                      </p:tavLst>
                                    </p:anim>
                                    <p:anim calcmode="lin" valueType="num">
                                      <p:cBhvr additive="base">
                                        <p:cTn id="34" dur="250" fill="hold"/>
                                        <p:tgtEl>
                                          <p:spTgt spid="11"/>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10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0-#ppt_w/2"/>
                                          </p:val>
                                        </p:tav>
                                        <p:tav tm="100000">
                                          <p:val>
                                            <p:strVal val="#ppt_x"/>
                                          </p:val>
                                        </p:tav>
                                      </p:tavLst>
                                    </p:anim>
                                    <p:anim calcmode="lin" valueType="num">
                                      <p:cBhvr additive="base">
                                        <p:cTn id="38" dur="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childTnLst>
                                </p:cTn>
                              </p:par>
                            </p:childTnLst>
                          </p:cTn>
                        </p:par>
                        <p:par>
                          <p:cTn id="44" fill="hold">
                            <p:stCondLst>
                              <p:cond delay="25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250"/>
                                        <p:tgtEl>
                                          <p:spTgt spid="20"/>
                                        </p:tgtEl>
                                      </p:cBhvr>
                                    </p:animEffect>
                                  </p:childTnLst>
                                </p:cTn>
                              </p:par>
                            </p:childTnLst>
                          </p:cTn>
                        </p:par>
                        <p:par>
                          <p:cTn id="52" fill="hold">
                            <p:stCondLst>
                              <p:cond delay="750"/>
                            </p:stCondLst>
                            <p:childTnLst>
                              <p:par>
                                <p:cTn id="53" presetID="10" presetClass="entr" presetSubtype="0"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0" name="Straight Connector 297">
            <a:extLst>
              <a:ext uri="{FF2B5EF4-FFF2-40B4-BE49-F238E27FC236}">
                <a16:creationId xmlns:a16="http://schemas.microsoft.com/office/drawing/2014/main" id="{C8C9EACB-3EC5-4084-877F-B0BE371CF4F2}"/>
              </a:ext>
            </a:extLst>
          </p:cNvPr>
          <p:cNvCxnSpPr>
            <a:cxnSpLocks/>
          </p:cNvCxnSpPr>
          <p:nvPr/>
        </p:nvCxnSpPr>
        <p:spPr>
          <a:xfrm>
            <a:off x="8284367" y="3802313"/>
            <a:ext cx="1400392" cy="0"/>
          </a:xfrm>
          <a:prstGeom prst="line">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761C14EE-542E-4B42-881D-249B49AECDA0}"/>
              </a:ext>
            </a:extLst>
          </p:cNvPr>
          <p:cNvSpPr/>
          <p:nvPr/>
        </p:nvSpPr>
        <p:spPr bwMode="auto">
          <a:xfrm>
            <a:off x="5215965" y="1734781"/>
            <a:ext cx="1755815" cy="304853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STORE &amp; EXPLORE</a:t>
            </a:r>
          </a:p>
        </p:txBody>
      </p:sp>
      <p:grpSp>
        <p:nvGrpSpPr>
          <p:cNvPr id="155" name="Group 154">
            <a:extLst>
              <a:ext uri="{FF2B5EF4-FFF2-40B4-BE49-F238E27FC236}">
                <a16:creationId xmlns:a16="http://schemas.microsoft.com/office/drawing/2014/main" id="{E83530A8-1E3B-41CE-8F1A-1685A60A4960}"/>
              </a:ext>
            </a:extLst>
          </p:cNvPr>
          <p:cNvGrpSpPr/>
          <p:nvPr/>
        </p:nvGrpSpPr>
        <p:grpSpPr>
          <a:xfrm>
            <a:off x="775690" y="1805627"/>
            <a:ext cx="1152557" cy="703204"/>
            <a:chOff x="462139" y="4239493"/>
            <a:chExt cx="1152720" cy="703304"/>
          </a:xfrm>
        </p:grpSpPr>
        <p:sp>
          <p:nvSpPr>
            <p:cNvPr id="156" name="TextBox 155">
              <a:extLst>
                <a:ext uri="{FF2B5EF4-FFF2-40B4-BE49-F238E27FC236}">
                  <a16:creationId xmlns:a16="http://schemas.microsoft.com/office/drawing/2014/main" id="{F468C75D-4FF4-4CE5-9385-49D812228C9D}"/>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Sensors and IoT</a:t>
              </a:r>
            </a:p>
            <a:p>
              <a:pPr>
                <a:buSzPct val="90000"/>
                <a:defRPr/>
              </a:pPr>
              <a:r>
                <a:rPr lang="en-US" sz="1000">
                  <a:solidFill>
                    <a:srgbClr val="505050"/>
                  </a:solidFill>
                </a:rPr>
                <a:t>(unstructured)</a:t>
              </a:r>
            </a:p>
          </p:txBody>
        </p:sp>
        <p:grpSp>
          <p:nvGrpSpPr>
            <p:cNvPr id="157" name="Group 156">
              <a:extLst>
                <a:ext uri="{FF2B5EF4-FFF2-40B4-BE49-F238E27FC236}">
                  <a16:creationId xmlns:a16="http://schemas.microsoft.com/office/drawing/2014/main" id="{1392AB48-4EC0-4409-A043-242D66A2C9C1}"/>
                </a:ext>
              </a:extLst>
            </p:cNvPr>
            <p:cNvGrpSpPr/>
            <p:nvPr/>
          </p:nvGrpSpPr>
          <p:grpSpPr>
            <a:xfrm>
              <a:off x="948008" y="4239493"/>
              <a:ext cx="180973" cy="300985"/>
              <a:chOff x="583418" y="2434415"/>
              <a:chExt cx="218978" cy="364193"/>
            </a:xfrm>
          </p:grpSpPr>
          <p:grpSp>
            <p:nvGrpSpPr>
              <p:cNvPr id="158" name="Group 157">
                <a:extLst>
                  <a:ext uri="{FF2B5EF4-FFF2-40B4-BE49-F238E27FC236}">
                    <a16:creationId xmlns:a16="http://schemas.microsoft.com/office/drawing/2014/main" id="{37FBA552-2D42-4383-8E9A-7366AD1B7DEF}"/>
                  </a:ext>
                </a:extLst>
              </p:cNvPr>
              <p:cNvGrpSpPr/>
              <p:nvPr/>
            </p:nvGrpSpPr>
            <p:grpSpPr>
              <a:xfrm>
                <a:off x="630213" y="2531194"/>
                <a:ext cx="125390" cy="137950"/>
                <a:chOff x="6053699" y="2879832"/>
                <a:chExt cx="279256" cy="307228"/>
              </a:xfrm>
            </p:grpSpPr>
            <p:sp>
              <p:nvSpPr>
                <p:cNvPr id="161" name="Freeform: Shape 843">
                  <a:extLst>
                    <a:ext uri="{FF2B5EF4-FFF2-40B4-BE49-F238E27FC236}">
                      <a16:creationId xmlns:a16="http://schemas.microsoft.com/office/drawing/2014/main" id="{D7578B88-9856-41A0-B60D-D672A1A61EBF}"/>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2" name="Straight Connector 161">
                  <a:extLst>
                    <a:ext uri="{FF2B5EF4-FFF2-40B4-BE49-F238E27FC236}">
                      <a16:creationId xmlns:a16="http://schemas.microsoft.com/office/drawing/2014/main" id="{06F96FE6-B9B0-4F60-9212-8116AB1F47FD}"/>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C59C5DC-C2B7-4B62-BAF1-F69A4FF0DCA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236493C-63DE-47B9-BA07-1957F68450B6}"/>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0" name="Freeform 5">
                <a:extLst>
                  <a:ext uri="{FF2B5EF4-FFF2-40B4-BE49-F238E27FC236}">
                    <a16:creationId xmlns:a16="http://schemas.microsoft.com/office/drawing/2014/main" id="{D3A629BB-8D5D-4F6B-9675-9E8B723B569A}"/>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grpSp>
      </p:grpSp>
      <p:grpSp>
        <p:nvGrpSpPr>
          <p:cNvPr id="195" name="Group 194">
            <a:extLst>
              <a:ext uri="{FF2B5EF4-FFF2-40B4-BE49-F238E27FC236}">
                <a16:creationId xmlns:a16="http://schemas.microsoft.com/office/drawing/2014/main" id="{97CB1847-5877-46DC-A7C8-2B670C7DE396}"/>
              </a:ext>
            </a:extLst>
          </p:cNvPr>
          <p:cNvGrpSpPr/>
          <p:nvPr/>
        </p:nvGrpSpPr>
        <p:grpSpPr>
          <a:xfrm>
            <a:off x="668834" y="4417292"/>
            <a:ext cx="1333291" cy="572406"/>
            <a:chOff x="345532" y="3403032"/>
            <a:chExt cx="1333480" cy="572487"/>
          </a:xfrm>
        </p:grpSpPr>
        <p:grpSp>
          <p:nvGrpSpPr>
            <p:cNvPr id="196" name="Group 195">
              <a:extLst>
                <a:ext uri="{FF2B5EF4-FFF2-40B4-BE49-F238E27FC236}">
                  <a16:creationId xmlns:a16="http://schemas.microsoft.com/office/drawing/2014/main" id="{A9BFD18F-DBAD-44B7-BA89-6AFE708CE09D}"/>
                </a:ext>
              </a:extLst>
            </p:cNvPr>
            <p:cNvGrpSpPr/>
            <p:nvPr/>
          </p:nvGrpSpPr>
          <p:grpSpPr>
            <a:xfrm>
              <a:off x="890901" y="3403032"/>
              <a:ext cx="242741" cy="297148"/>
              <a:chOff x="965200" y="3436897"/>
              <a:chExt cx="528881" cy="647424"/>
            </a:xfrm>
          </p:grpSpPr>
          <p:grpSp>
            <p:nvGrpSpPr>
              <p:cNvPr id="198" name="Group 197">
                <a:extLst>
                  <a:ext uri="{FF2B5EF4-FFF2-40B4-BE49-F238E27FC236}">
                    <a16:creationId xmlns:a16="http://schemas.microsoft.com/office/drawing/2014/main" id="{42AF7CB6-066D-4F34-9747-D0F00A7D852B}"/>
                  </a:ext>
                </a:extLst>
              </p:cNvPr>
              <p:cNvGrpSpPr/>
              <p:nvPr/>
            </p:nvGrpSpPr>
            <p:grpSpPr>
              <a:xfrm flipH="1">
                <a:off x="965200" y="3436897"/>
                <a:ext cx="528881" cy="647424"/>
                <a:chOff x="3003960" y="3685414"/>
                <a:chExt cx="403310" cy="493707"/>
              </a:xfrm>
            </p:grpSpPr>
            <p:sp>
              <p:nvSpPr>
                <p:cNvPr id="203" name="Snip Single Corner Rectangle 26">
                  <a:extLst>
                    <a:ext uri="{FF2B5EF4-FFF2-40B4-BE49-F238E27FC236}">
                      <a16:creationId xmlns:a16="http://schemas.microsoft.com/office/drawing/2014/main" id="{FC879A7F-69A8-47C7-87C4-48AB65FF55A5}"/>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Triangle 27">
                  <a:extLst>
                    <a:ext uri="{FF2B5EF4-FFF2-40B4-BE49-F238E27FC236}">
                      <a16:creationId xmlns:a16="http://schemas.microsoft.com/office/drawing/2014/main" id="{D4C0F60C-DEBD-4A31-B114-8050486EE857}"/>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99" name="Straight Connector 198">
                <a:extLst>
                  <a:ext uri="{FF2B5EF4-FFF2-40B4-BE49-F238E27FC236}">
                    <a16:creationId xmlns:a16="http://schemas.microsoft.com/office/drawing/2014/main" id="{409B25B3-2D50-4FB7-8F4F-8E5615A224A1}"/>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6D7335E3-BCCD-4E5B-B92A-6F0D76E67E3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9383968-3C1D-4CA3-9BBE-F235EF60EB0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BA7D99E-2223-46AD-9790-35781B6FDA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97" name="TextBox 196">
              <a:extLst>
                <a:ext uri="{FF2B5EF4-FFF2-40B4-BE49-F238E27FC236}">
                  <a16:creationId xmlns:a16="http://schemas.microsoft.com/office/drawing/2014/main" id="{1A1889B8-5A8B-4D69-AD48-971D3544525C}"/>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Files</a:t>
              </a:r>
              <a:r>
                <a:rPr lang="en-US" sz="1000">
                  <a:solidFill>
                    <a:srgbClr val="D83B01"/>
                  </a:solidFill>
                </a:rPr>
                <a:t> </a:t>
              </a:r>
              <a:r>
                <a:rPr lang="en-US" sz="1000">
                  <a:solidFill>
                    <a:srgbClr val="505050"/>
                  </a:solidFill>
                </a:rPr>
                <a:t>(unstructured)</a:t>
              </a:r>
            </a:p>
          </p:txBody>
        </p:sp>
      </p:grpSp>
      <p:grpSp>
        <p:nvGrpSpPr>
          <p:cNvPr id="205" name="Group 204">
            <a:extLst>
              <a:ext uri="{FF2B5EF4-FFF2-40B4-BE49-F238E27FC236}">
                <a16:creationId xmlns:a16="http://schemas.microsoft.com/office/drawing/2014/main" id="{1B71BA51-A8D9-4C82-A3E1-31C7F4A6595D}"/>
              </a:ext>
            </a:extLst>
          </p:cNvPr>
          <p:cNvGrpSpPr/>
          <p:nvPr/>
        </p:nvGrpSpPr>
        <p:grpSpPr>
          <a:xfrm>
            <a:off x="613186" y="3666458"/>
            <a:ext cx="1444587" cy="583969"/>
            <a:chOff x="289876" y="2555402"/>
            <a:chExt cx="1444792" cy="584052"/>
          </a:xfrm>
        </p:grpSpPr>
        <p:sp>
          <p:nvSpPr>
            <p:cNvPr id="206" name="TextBox 205">
              <a:extLst>
                <a:ext uri="{FF2B5EF4-FFF2-40B4-BE49-F238E27FC236}">
                  <a16:creationId xmlns:a16="http://schemas.microsoft.com/office/drawing/2014/main" id="{24933B58-EC7B-4139-802C-8F72A82F364B}"/>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Media (unstructured)</a:t>
              </a:r>
            </a:p>
          </p:txBody>
        </p:sp>
        <p:grpSp>
          <p:nvGrpSpPr>
            <p:cNvPr id="207" name="Group 206">
              <a:extLst>
                <a:ext uri="{FF2B5EF4-FFF2-40B4-BE49-F238E27FC236}">
                  <a16:creationId xmlns:a16="http://schemas.microsoft.com/office/drawing/2014/main" id="{2D6F3E59-D51B-48F2-A9A1-64DE840DD07D}"/>
                </a:ext>
              </a:extLst>
            </p:cNvPr>
            <p:cNvGrpSpPr/>
            <p:nvPr/>
          </p:nvGrpSpPr>
          <p:grpSpPr>
            <a:xfrm>
              <a:off x="909908" y="2555402"/>
              <a:ext cx="204728" cy="302523"/>
              <a:chOff x="9362108" y="1989394"/>
              <a:chExt cx="1356127" cy="2003921"/>
            </a:xfrm>
          </p:grpSpPr>
          <p:sp>
            <p:nvSpPr>
              <p:cNvPr id="208" name="Line 46">
                <a:extLst>
                  <a:ext uri="{FF2B5EF4-FFF2-40B4-BE49-F238E27FC236}">
                    <a16:creationId xmlns:a16="http://schemas.microsoft.com/office/drawing/2014/main" id="{F0FE4981-4FEB-43B4-9AD6-D67E81D1737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09" name="Line 47">
                <a:extLst>
                  <a:ext uri="{FF2B5EF4-FFF2-40B4-BE49-F238E27FC236}">
                    <a16:creationId xmlns:a16="http://schemas.microsoft.com/office/drawing/2014/main" id="{27ADED98-C2EB-48CB-8CAF-C2B30CA49E28}"/>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10" name="Rectangle 48">
                <a:extLst>
                  <a:ext uri="{FF2B5EF4-FFF2-40B4-BE49-F238E27FC236}">
                    <a16:creationId xmlns:a16="http://schemas.microsoft.com/office/drawing/2014/main" id="{D95A22F0-64DC-41A2-907F-297413873F26}"/>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11" name="Freeform 49">
                <a:extLst>
                  <a:ext uri="{FF2B5EF4-FFF2-40B4-BE49-F238E27FC236}">
                    <a16:creationId xmlns:a16="http://schemas.microsoft.com/office/drawing/2014/main" id="{2FE33F37-F175-4284-ABAE-CE7A5E8D9E61}"/>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12" name="Line 50">
                <a:extLst>
                  <a:ext uri="{FF2B5EF4-FFF2-40B4-BE49-F238E27FC236}">
                    <a16:creationId xmlns:a16="http://schemas.microsoft.com/office/drawing/2014/main" id="{8D553D77-3063-4A36-A0A4-B0E2A52A3B40}"/>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13" name="Line 51">
                <a:extLst>
                  <a:ext uri="{FF2B5EF4-FFF2-40B4-BE49-F238E27FC236}">
                    <a16:creationId xmlns:a16="http://schemas.microsoft.com/office/drawing/2014/main" id="{3CC4B5F3-5E08-4962-A27B-9D7EF4D98495}"/>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14" name="Line 52">
                <a:extLst>
                  <a:ext uri="{FF2B5EF4-FFF2-40B4-BE49-F238E27FC236}">
                    <a16:creationId xmlns:a16="http://schemas.microsoft.com/office/drawing/2014/main" id="{33BA5C4E-C056-406B-9A9B-8DCF26C7B244}"/>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15" name="Rectangle 53">
                <a:extLst>
                  <a:ext uri="{FF2B5EF4-FFF2-40B4-BE49-F238E27FC236}">
                    <a16:creationId xmlns:a16="http://schemas.microsoft.com/office/drawing/2014/main" id="{8152A93A-BA43-4208-B4E5-EC5C00AC0C26}"/>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16" name="Line 54">
                <a:extLst>
                  <a:ext uri="{FF2B5EF4-FFF2-40B4-BE49-F238E27FC236}">
                    <a16:creationId xmlns:a16="http://schemas.microsoft.com/office/drawing/2014/main" id="{02C6FDE1-A730-4C03-AAC8-D121B46FB3DC}"/>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17" name="Oval 56">
                <a:extLst>
                  <a:ext uri="{FF2B5EF4-FFF2-40B4-BE49-F238E27FC236}">
                    <a16:creationId xmlns:a16="http://schemas.microsoft.com/office/drawing/2014/main" id="{E06D163E-2599-4DEE-AA2F-2AE24121A69B}"/>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Semilight"/>
                </a:endParaRPr>
              </a:p>
            </p:txBody>
          </p:sp>
          <p:sp>
            <p:nvSpPr>
              <p:cNvPr id="218" name="Freeform: Shape 442">
                <a:extLst>
                  <a:ext uri="{FF2B5EF4-FFF2-40B4-BE49-F238E27FC236}">
                    <a16:creationId xmlns:a16="http://schemas.microsoft.com/office/drawing/2014/main" id="{98D1B74D-29A5-4384-B9C8-015D5CC75E66}"/>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5">
                  <a:defRPr/>
                </a:pPr>
                <a:endParaRPr lang="en-US">
                  <a:solidFill>
                    <a:srgbClr val="505050"/>
                  </a:solidFill>
                  <a:latin typeface="Segoe UI Semilight"/>
                </a:endParaRPr>
              </a:p>
            </p:txBody>
          </p:sp>
        </p:grpSp>
      </p:grpSp>
      <p:grpSp>
        <p:nvGrpSpPr>
          <p:cNvPr id="219" name="Group 218">
            <a:extLst>
              <a:ext uri="{FF2B5EF4-FFF2-40B4-BE49-F238E27FC236}">
                <a16:creationId xmlns:a16="http://schemas.microsoft.com/office/drawing/2014/main" id="{ED3CBC62-03A2-49E1-95FA-465577F1E9EB}"/>
              </a:ext>
            </a:extLst>
          </p:cNvPr>
          <p:cNvGrpSpPr/>
          <p:nvPr/>
        </p:nvGrpSpPr>
        <p:grpSpPr>
          <a:xfrm>
            <a:off x="668834" y="2909840"/>
            <a:ext cx="1333291" cy="589753"/>
            <a:chOff x="345532" y="1701422"/>
            <a:chExt cx="1333480" cy="589837"/>
          </a:xfrm>
        </p:grpSpPr>
        <p:sp>
          <p:nvSpPr>
            <p:cNvPr id="220" name="TextBox 219">
              <a:extLst>
                <a:ext uri="{FF2B5EF4-FFF2-40B4-BE49-F238E27FC236}">
                  <a16:creationId xmlns:a16="http://schemas.microsoft.com/office/drawing/2014/main" id="{4E51A21B-E5DA-4A8F-9CB3-AB8C6B296C19}"/>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Logs (unstructured)</a:t>
              </a:r>
            </a:p>
          </p:txBody>
        </p:sp>
        <p:grpSp>
          <p:nvGrpSpPr>
            <p:cNvPr id="221" name="Group 220">
              <a:extLst>
                <a:ext uri="{FF2B5EF4-FFF2-40B4-BE49-F238E27FC236}">
                  <a16:creationId xmlns:a16="http://schemas.microsoft.com/office/drawing/2014/main" id="{58FE8A42-2557-4604-B2C7-227DFA643FD1}"/>
                </a:ext>
              </a:extLst>
            </p:cNvPr>
            <p:cNvGrpSpPr/>
            <p:nvPr/>
          </p:nvGrpSpPr>
          <p:grpSpPr>
            <a:xfrm>
              <a:off x="820310" y="1701422"/>
              <a:ext cx="383927" cy="332550"/>
              <a:chOff x="5606650" y="4267932"/>
              <a:chExt cx="2764904" cy="2394908"/>
            </a:xfrm>
          </p:grpSpPr>
          <p:sp>
            <p:nvSpPr>
              <p:cNvPr id="222" name="Rounded Rectangle 19">
                <a:extLst>
                  <a:ext uri="{FF2B5EF4-FFF2-40B4-BE49-F238E27FC236}">
                    <a16:creationId xmlns:a16="http://schemas.microsoft.com/office/drawing/2014/main" id="{88ED6699-9BDC-41C7-A565-A5EA6C55066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23" name="Rectangle 222">
                <a:extLst>
                  <a:ext uri="{FF2B5EF4-FFF2-40B4-BE49-F238E27FC236}">
                    <a16:creationId xmlns:a16="http://schemas.microsoft.com/office/drawing/2014/main" id="{3968DE9A-272F-48BE-A151-9AA49660ACCD}"/>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24" name="Rectangle 223">
                <a:extLst>
                  <a:ext uri="{FF2B5EF4-FFF2-40B4-BE49-F238E27FC236}">
                    <a16:creationId xmlns:a16="http://schemas.microsoft.com/office/drawing/2014/main" id="{4A7A174E-3442-414E-B091-96AC652ED0F8}"/>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25" name="Rectangle 224">
                <a:extLst>
                  <a:ext uri="{FF2B5EF4-FFF2-40B4-BE49-F238E27FC236}">
                    <a16:creationId xmlns:a16="http://schemas.microsoft.com/office/drawing/2014/main" id="{1464504A-56F9-4F90-A28C-E946CFC1AAD5}"/>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26" name="Rectangle 225">
                <a:extLst>
                  <a:ext uri="{FF2B5EF4-FFF2-40B4-BE49-F238E27FC236}">
                    <a16:creationId xmlns:a16="http://schemas.microsoft.com/office/drawing/2014/main" id="{1BAC5E09-1697-4120-8C1F-101FB68ACAA6}"/>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27" name="Rectangle 226">
                <a:extLst>
                  <a:ext uri="{FF2B5EF4-FFF2-40B4-BE49-F238E27FC236}">
                    <a16:creationId xmlns:a16="http://schemas.microsoft.com/office/drawing/2014/main" id="{A9790CD7-2065-43FC-8E60-0795B1AD4A00}"/>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28" name="Rectangle 227">
                <a:extLst>
                  <a:ext uri="{FF2B5EF4-FFF2-40B4-BE49-F238E27FC236}">
                    <a16:creationId xmlns:a16="http://schemas.microsoft.com/office/drawing/2014/main" id="{A9E8E83B-07BB-4CA4-AFA0-426579E47F4E}"/>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29" name="Rectangle 228">
                <a:extLst>
                  <a:ext uri="{FF2B5EF4-FFF2-40B4-BE49-F238E27FC236}">
                    <a16:creationId xmlns:a16="http://schemas.microsoft.com/office/drawing/2014/main" id="{D77CE220-6202-4D81-B603-A47ED5DFD03C}"/>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9F2DA46-3E55-4037-93FB-6F3439506EE1}"/>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1C0E0241-440A-41C8-B304-3B945828E2CA}"/>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cxnSp>
            <p:nvCxnSpPr>
              <p:cNvPr id="232" name="Straight Connector 231">
                <a:extLst>
                  <a:ext uri="{FF2B5EF4-FFF2-40B4-BE49-F238E27FC236}">
                    <a16:creationId xmlns:a16="http://schemas.microsoft.com/office/drawing/2014/main" id="{0C81D688-19E8-4103-A549-D6097CEC0212}"/>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33" name="Right Bracket 232">
            <a:extLst>
              <a:ext uri="{FF2B5EF4-FFF2-40B4-BE49-F238E27FC236}">
                <a16:creationId xmlns:a16="http://schemas.microsoft.com/office/drawing/2014/main" id="{8CC54C67-DFA7-454B-804F-14F38B4C6F85}"/>
              </a:ext>
            </a:extLst>
          </p:cNvPr>
          <p:cNvSpPr/>
          <p:nvPr/>
        </p:nvSpPr>
        <p:spPr>
          <a:xfrm>
            <a:off x="2154045" y="1751582"/>
            <a:ext cx="56744" cy="94542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grpSp>
        <p:nvGrpSpPr>
          <p:cNvPr id="234" name="Group 233">
            <a:extLst>
              <a:ext uri="{FF2B5EF4-FFF2-40B4-BE49-F238E27FC236}">
                <a16:creationId xmlns:a16="http://schemas.microsoft.com/office/drawing/2014/main" id="{CB9359F0-D27E-401E-854B-B16CEB4E69BB}"/>
              </a:ext>
            </a:extLst>
          </p:cNvPr>
          <p:cNvGrpSpPr/>
          <p:nvPr/>
        </p:nvGrpSpPr>
        <p:grpSpPr>
          <a:xfrm>
            <a:off x="586963" y="5156563"/>
            <a:ext cx="1497033" cy="723382"/>
            <a:chOff x="240720" y="5423811"/>
            <a:chExt cx="1497246" cy="723484"/>
          </a:xfrm>
        </p:grpSpPr>
        <p:sp>
          <p:nvSpPr>
            <p:cNvPr id="235" name="TextBox 234">
              <a:extLst>
                <a:ext uri="{FF2B5EF4-FFF2-40B4-BE49-F238E27FC236}">
                  <a16:creationId xmlns:a16="http://schemas.microsoft.com/office/drawing/2014/main" id="{A2C7BF0F-703A-42DD-9B01-66A915B3D496}"/>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Business/custom apps</a:t>
              </a:r>
            </a:p>
            <a:p>
              <a:pPr>
                <a:buSzPct val="90000"/>
                <a:defRPr/>
              </a:pPr>
              <a:r>
                <a:rPr lang="en-US" sz="1000">
                  <a:solidFill>
                    <a:srgbClr val="505050"/>
                  </a:solidFill>
                </a:rPr>
                <a:t>(structured)</a:t>
              </a:r>
            </a:p>
          </p:txBody>
        </p:sp>
        <p:grpSp>
          <p:nvGrpSpPr>
            <p:cNvPr id="236" name="Group 235">
              <a:extLst>
                <a:ext uri="{FF2B5EF4-FFF2-40B4-BE49-F238E27FC236}">
                  <a16:creationId xmlns:a16="http://schemas.microsoft.com/office/drawing/2014/main" id="{AF97EFDB-30D1-4C2D-9230-5894525E3A99}"/>
                </a:ext>
              </a:extLst>
            </p:cNvPr>
            <p:cNvGrpSpPr/>
            <p:nvPr/>
          </p:nvGrpSpPr>
          <p:grpSpPr>
            <a:xfrm>
              <a:off x="811268" y="5423811"/>
              <a:ext cx="394834" cy="310748"/>
              <a:chOff x="919596" y="1154235"/>
              <a:chExt cx="3006714" cy="2366403"/>
            </a:xfrm>
          </p:grpSpPr>
          <p:sp>
            <p:nvSpPr>
              <p:cNvPr id="237" name="Freeform 18">
                <a:extLst>
                  <a:ext uri="{FF2B5EF4-FFF2-40B4-BE49-F238E27FC236}">
                    <a16:creationId xmlns:a16="http://schemas.microsoft.com/office/drawing/2014/main" id="{9D83F453-DDC8-49B1-AFA2-0FAABCFEBCFF}"/>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prstClr val="black"/>
                  </a:solidFill>
                  <a:latin typeface="Arial" charset="0"/>
                  <a:ea typeface="Arial" charset="0"/>
                  <a:cs typeface="Arial" charset="0"/>
                </a:endParaRPr>
              </a:p>
            </p:txBody>
          </p:sp>
          <p:sp>
            <p:nvSpPr>
              <p:cNvPr id="238" name="Line 19">
                <a:extLst>
                  <a:ext uri="{FF2B5EF4-FFF2-40B4-BE49-F238E27FC236}">
                    <a16:creationId xmlns:a16="http://schemas.microsoft.com/office/drawing/2014/main" id="{4D273ABA-2DB4-46FA-892E-CA475EEC6139}"/>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39" name="Line 20">
                <a:extLst>
                  <a:ext uri="{FF2B5EF4-FFF2-40B4-BE49-F238E27FC236}">
                    <a16:creationId xmlns:a16="http://schemas.microsoft.com/office/drawing/2014/main" id="{1AE8B461-F3EA-4892-9C93-F14A986E2D88}"/>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40" name="Freeform 21">
                <a:extLst>
                  <a:ext uri="{FF2B5EF4-FFF2-40B4-BE49-F238E27FC236}">
                    <a16:creationId xmlns:a16="http://schemas.microsoft.com/office/drawing/2014/main" id="{32710585-CBC8-45AE-A278-4593ACB11368}"/>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a:solidFill>
                    <a:prstClr val="black"/>
                  </a:solidFill>
                  <a:latin typeface="Arial" charset="0"/>
                  <a:ea typeface="Arial" charset="0"/>
                  <a:cs typeface="Arial" charset="0"/>
                </a:endParaRPr>
              </a:p>
            </p:txBody>
          </p:sp>
          <p:sp>
            <p:nvSpPr>
              <p:cNvPr id="241" name="Line 22">
                <a:extLst>
                  <a:ext uri="{FF2B5EF4-FFF2-40B4-BE49-F238E27FC236}">
                    <a16:creationId xmlns:a16="http://schemas.microsoft.com/office/drawing/2014/main" id="{68EE00F0-4030-4B49-AEC5-A061DAB3BBFB}"/>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grpSp>
            <p:nvGrpSpPr>
              <p:cNvPr id="242" name="Group 241">
                <a:extLst>
                  <a:ext uri="{FF2B5EF4-FFF2-40B4-BE49-F238E27FC236}">
                    <a16:creationId xmlns:a16="http://schemas.microsoft.com/office/drawing/2014/main" id="{3FE1C590-2F2F-41AA-9689-47B897684B1D}"/>
                  </a:ext>
                </a:extLst>
              </p:cNvPr>
              <p:cNvGrpSpPr/>
              <p:nvPr/>
            </p:nvGrpSpPr>
            <p:grpSpPr>
              <a:xfrm>
                <a:off x="2672424" y="1614376"/>
                <a:ext cx="926769" cy="783035"/>
                <a:chOff x="2814465" y="1249743"/>
                <a:chExt cx="784728" cy="783035"/>
              </a:xfrm>
            </p:grpSpPr>
            <p:sp>
              <p:nvSpPr>
                <p:cNvPr id="247" name="Line 26">
                  <a:extLst>
                    <a:ext uri="{FF2B5EF4-FFF2-40B4-BE49-F238E27FC236}">
                      <a16:creationId xmlns:a16="http://schemas.microsoft.com/office/drawing/2014/main" id="{71463C87-6724-4BE2-99CE-F383D9608384}"/>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48" name="Line 27">
                  <a:extLst>
                    <a:ext uri="{FF2B5EF4-FFF2-40B4-BE49-F238E27FC236}">
                      <a16:creationId xmlns:a16="http://schemas.microsoft.com/office/drawing/2014/main" id="{1A9F76A6-A0D6-4DF5-B408-9B66585F8EF3}"/>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sp>
              <p:nvSpPr>
                <p:cNvPr id="249" name="Line 28">
                  <a:extLst>
                    <a:ext uri="{FF2B5EF4-FFF2-40B4-BE49-F238E27FC236}">
                      <a16:creationId xmlns:a16="http://schemas.microsoft.com/office/drawing/2014/main" id="{A59C25D5-95F0-46AA-8223-44DEB825AED4}"/>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a:solidFill>
                      <a:prstClr val="black"/>
                    </a:solidFill>
                    <a:latin typeface="Arial" charset="0"/>
                    <a:ea typeface="Arial" charset="0"/>
                    <a:cs typeface="Arial" charset="0"/>
                  </a:endParaRPr>
                </a:p>
              </p:txBody>
            </p:sp>
          </p:grpSp>
          <p:grpSp>
            <p:nvGrpSpPr>
              <p:cNvPr id="243" name="Group 242">
                <a:extLst>
                  <a:ext uri="{FF2B5EF4-FFF2-40B4-BE49-F238E27FC236}">
                    <a16:creationId xmlns:a16="http://schemas.microsoft.com/office/drawing/2014/main" id="{C4003DE3-6106-4383-BC0F-2373BBAB154F}"/>
                  </a:ext>
                </a:extLst>
              </p:cNvPr>
              <p:cNvGrpSpPr/>
              <p:nvPr/>
            </p:nvGrpSpPr>
            <p:grpSpPr>
              <a:xfrm>
                <a:off x="1224028" y="1407936"/>
                <a:ext cx="1177484" cy="1177484"/>
                <a:chOff x="222829" y="1122100"/>
                <a:chExt cx="1306361" cy="1306361"/>
              </a:xfrm>
            </p:grpSpPr>
            <p:sp>
              <p:nvSpPr>
                <p:cNvPr id="244" name="Oval 243">
                  <a:extLst>
                    <a:ext uri="{FF2B5EF4-FFF2-40B4-BE49-F238E27FC236}">
                      <a16:creationId xmlns:a16="http://schemas.microsoft.com/office/drawing/2014/main" id="{D05822D8-FB34-4478-9246-19FDB0527C99}"/>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cxnSp>
              <p:nvCxnSpPr>
                <p:cNvPr id="245" name="Straight Connector 244">
                  <a:extLst>
                    <a:ext uri="{FF2B5EF4-FFF2-40B4-BE49-F238E27FC236}">
                      <a16:creationId xmlns:a16="http://schemas.microsoft.com/office/drawing/2014/main" id="{B5DE1CC2-5110-4CA2-A7DA-930D553EBACE}"/>
                    </a:ext>
                  </a:extLst>
                </p:cNvPr>
                <p:cNvCxnSpPr>
                  <a:cxnSpLocks/>
                  <a:stCxn id="244" idx="2"/>
                  <a:endCxn id="246"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Diamond 306">
                  <a:extLst>
                    <a:ext uri="{FF2B5EF4-FFF2-40B4-BE49-F238E27FC236}">
                      <a16:creationId xmlns:a16="http://schemas.microsoft.com/office/drawing/2014/main" id="{AC7B2881-A387-402D-B128-350AFC53CD2C}"/>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defTabSz="914225">
                    <a:defRPr/>
                  </a:pPr>
                  <a:endParaRPr lang="en-US">
                    <a:solidFill>
                      <a:prstClr val="black"/>
                    </a:solidFill>
                    <a:latin typeface="Arial" charset="0"/>
                    <a:ea typeface="Arial" charset="0"/>
                    <a:cs typeface="Arial" charset="0"/>
                  </a:endParaRPr>
                </a:p>
              </p:txBody>
            </p:sp>
          </p:grpSp>
        </p:grpSp>
      </p:grpSp>
      <p:sp>
        <p:nvSpPr>
          <p:cNvPr id="251" name="Rectangle 250">
            <a:extLst>
              <a:ext uri="{FF2B5EF4-FFF2-40B4-BE49-F238E27FC236}">
                <a16:creationId xmlns:a16="http://schemas.microsoft.com/office/drawing/2014/main" id="{9842E5A7-9960-49D0-B600-558FC438100C}"/>
              </a:ext>
            </a:extLst>
          </p:cNvPr>
          <p:cNvSpPr/>
          <p:nvPr/>
        </p:nvSpPr>
        <p:spPr>
          <a:xfrm>
            <a:off x="10780507" y="3467853"/>
            <a:ext cx="1013456" cy="249264"/>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nvGrpSpPr>
          <p:cNvPr id="252" name="Group 251">
            <a:extLst>
              <a:ext uri="{FF2B5EF4-FFF2-40B4-BE49-F238E27FC236}">
                <a16:creationId xmlns:a16="http://schemas.microsoft.com/office/drawing/2014/main" id="{FC5F124E-7FFB-4033-90A2-CFABDC8DA733}"/>
              </a:ext>
            </a:extLst>
          </p:cNvPr>
          <p:cNvGrpSpPr/>
          <p:nvPr/>
        </p:nvGrpSpPr>
        <p:grpSpPr>
          <a:xfrm>
            <a:off x="11088975" y="3129758"/>
            <a:ext cx="398084" cy="303047"/>
            <a:chOff x="2502877" y="2643553"/>
            <a:chExt cx="3651737" cy="2779942"/>
          </a:xfrm>
        </p:grpSpPr>
        <p:cxnSp>
          <p:nvCxnSpPr>
            <p:cNvPr id="253" name="Straight Connector 252">
              <a:extLst>
                <a:ext uri="{FF2B5EF4-FFF2-40B4-BE49-F238E27FC236}">
                  <a16:creationId xmlns:a16="http://schemas.microsoft.com/office/drawing/2014/main" id="{8385C6C7-045A-4619-93A1-960CA1B11C1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67F58DC-C580-4F30-ADC2-694D0FBE3C88}"/>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B7D342E-384F-43D2-87C0-A3DA4C51824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ED2C87C3-AF8F-456F-9547-21F35E838CC3}"/>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7" name="Freeform: Shape 581">
              <a:extLst>
                <a:ext uri="{FF2B5EF4-FFF2-40B4-BE49-F238E27FC236}">
                  <a16:creationId xmlns:a16="http://schemas.microsoft.com/office/drawing/2014/main" id="{AA6FE184-5B17-4A05-816B-06B699233DB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58" name="Rectangle 257">
            <a:extLst>
              <a:ext uri="{FF2B5EF4-FFF2-40B4-BE49-F238E27FC236}">
                <a16:creationId xmlns:a16="http://schemas.microsoft.com/office/drawing/2014/main" id="{558301DD-9CF2-4D46-A6B2-DF57AB738462}"/>
              </a:ext>
            </a:extLst>
          </p:cNvPr>
          <p:cNvSpPr/>
          <p:nvPr/>
        </p:nvSpPr>
        <p:spPr>
          <a:xfrm>
            <a:off x="9815852" y="3495811"/>
            <a:ext cx="1065669" cy="406208"/>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259" name="Group 258">
            <a:extLst>
              <a:ext uri="{FF2B5EF4-FFF2-40B4-BE49-F238E27FC236}">
                <a16:creationId xmlns:a16="http://schemas.microsoft.com/office/drawing/2014/main" id="{74A00850-1066-4A26-8169-9478383DB47E}"/>
              </a:ext>
            </a:extLst>
          </p:cNvPr>
          <p:cNvGrpSpPr/>
          <p:nvPr/>
        </p:nvGrpSpPr>
        <p:grpSpPr>
          <a:xfrm>
            <a:off x="10099672" y="3067503"/>
            <a:ext cx="498029" cy="387751"/>
            <a:chOff x="2062250" y="1828801"/>
            <a:chExt cx="438091" cy="341085"/>
          </a:xfrm>
        </p:grpSpPr>
        <p:grpSp>
          <p:nvGrpSpPr>
            <p:cNvPr id="260" name="Group 259">
              <a:extLst>
                <a:ext uri="{FF2B5EF4-FFF2-40B4-BE49-F238E27FC236}">
                  <a16:creationId xmlns:a16="http://schemas.microsoft.com/office/drawing/2014/main" id="{85295DE3-7A91-421C-897D-8B8FA153B83F}"/>
                </a:ext>
              </a:extLst>
            </p:cNvPr>
            <p:cNvGrpSpPr/>
            <p:nvPr/>
          </p:nvGrpSpPr>
          <p:grpSpPr>
            <a:xfrm>
              <a:off x="2062250" y="1828801"/>
              <a:ext cx="180067" cy="140947"/>
              <a:chOff x="2438399" y="1828800"/>
              <a:chExt cx="1923143" cy="1799771"/>
            </a:xfrm>
            <a:noFill/>
          </p:grpSpPr>
          <p:sp>
            <p:nvSpPr>
              <p:cNvPr id="274" name="Rectangle 273">
                <a:extLst>
                  <a:ext uri="{FF2B5EF4-FFF2-40B4-BE49-F238E27FC236}">
                    <a16:creationId xmlns:a16="http://schemas.microsoft.com/office/drawing/2014/main" id="{D6794CD8-B0CD-4150-AF49-F233A0EFC15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5" name="Straight Connector 274">
                <a:extLst>
                  <a:ext uri="{FF2B5EF4-FFF2-40B4-BE49-F238E27FC236}">
                    <a16:creationId xmlns:a16="http://schemas.microsoft.com/office/drawing/2014/main" id="{B878E529-79E0-45ED-AA35-0C0A361F440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41C472F6-02B6-4E1F-8E92-B42CD443EB6A}"/>
                </a:ext>
              </a:extLst>
            </p:cNvPr>
            <p:cNvGrpSpPr/>
            <p:nvPr/>
          </p:nvGrpSpPr>
          <p:grpSpPr>
            <a:xfrm>
              <a:off x="2093480" y="2028939"/>
              <a:ext cx="180067" cy="140947"/>
              <a:chOff x="2438399" y="1828800"/>
              <a:chExt cx="1923143" cy="1799771"/>
            </a:xfrm>
            <a:noFill/>
          </p:grpSpPr>
          <p:sp>
            <p:nvSpPr>
              <p:cNvPr id="272" name="Rectangle 271">
                <a:extLst>
                  <a:ext uri="{FF2B5EF4-FFF2-40B4-BE49-F238E27FC236}">
                    <a16:creationId xmlns:a16="http://schemas.microsoft.com/office/drawing/2014/main" id="{681E729C-52A2-45EC-B78B-E8FBD319AB33}"/>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3" name="Straight Connector 272">
                <a:extLst>
                  <a:ext uri="{FF2B5EF4-FFF2-40B4-BE49-F238E27FC236}">
                    <a16:creationId xmlns:a16="http://schemas.microsoft.com/office/drawing/2014/main" id="{20081C2F-8AC5-420A-97E6-B2A5363FE34C}"/>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EFF4E810-A836-4D52-B0C0-11DBED7C552B}"/>
                </a:ext>
              </a:extLst>
            </p:cNvPr>
            <p:cNvGrpSpPr/>
            <p:nvPr/>
          </p:nvGrpSpPr>
          <p:grpSpPr>
            <a:xfrm>
              <a:off x="2320274" y="1907031"/>
              <a:ext cx="180067" cy="140947"/>
              <a:chOff x="2438399" y="1828800"/>
              <a:chExt cx="1923143" cy="1799771"/>
            </a:xfrm>
            <a:noFill/>
          </p:grpSpPr>
          <p:sp>
            <p:nvSpPr>
              <p:cNvPr id="270" name="Rectangle 269">
                <a:extLst>
                  <a:ext uri="{FF2B5EF4-FFF2-40B4-BE49-F238E27FC236}">
                    <a16:creationId xmlns:a16="http://schemas.microsoft.com/office/drawing/2014/main" id="{E6F7F437-9C85-459B-9B54-7F1564FED58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a:extLst>
                  <a:ext uri="{FF2B5EF4-FFF2-40B4-BE49-F238E27FC236}">
                    <a16:creationId xmlns:a16="http://schemas.microsoft.com/office/drawing/2014/main" id="{839E2881-061E-47CC-B978-6F579B40A7B4}"/>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3" name="Group 262">
              <a:extLst>
                <a:ext uri="{FF2B5EF4-FFF2-40B4-BE49-F238E27FC236}">
                  <a16:creationId xmlns:a16="http://schemas.microsoft.com/office/drawing/2014/main" id="{2C7078B1-3252-4AD8-B3B7-03C4715AA57F}"/>
                </a:ext>
              </a:extLst>
            </p:cNvPr>
            <p:cNvGrpSpPr/>
            <p:nvPr/>
          </p:nvGrpSpPr>
          <p:grpSpPr>
            <a:xfrm>
              <a:off x="2129218" y="1891046"/>
              <a:ext cx="303775" cy="247510"/>
              <a:chOff x="2129218" y="1898304"/>
              <a:chExt cx="303775" cy="247510"/>
            </a:xfrm>
          </p:grpSpPr>
          <p:sp>
            <p:nvSpPr>
              <p:cNvPr id="264" name="Oval 263">
                <a:extLst>
                  <a:ext uri="{FF2B5EF4-FFF2-40B4-BE49-F238E27FC236}">
                    <a16:creationId xmlns:a16="http://schemas.microsoft.com/office/drawing/2014/main" id="{721CE31E-7078-436E-9713-610D485B8357}"/>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64">
                <a:extLst>
                  <a:ext uri="{FF2B5EF4-FFF2-40B4-BE49-F238E27FC236}">
                    <a16:creationId xmlns:a16="http://schemas.microsoft.com/office/drawing/2014/main" id="{6CB9B5B1-174F-43C1-BFCF-3383AC8A57AD}"/>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Oval 265">
                <a:extLst>
                  <a:ext uri="{FF2B5EF4-FFF2-40B4-BE49-F238E27FC236}">
                    <a16:creationId xmlns:a16="http://schemas.microsoft.com/office/drawing/2014/main" id="{6CCB9482-3920-4B25-91D5-BC4C6A79151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67" name="Straight Connector 266">
                <a:extLst>
                  <a:ext uri="{FF2B5EF4-FFF2-40B4-BE49-F238E27FC236}">
                    <a16:creationId xmlns:a16="http://schemas.microsoft.com/office/drawing/2014/main" id="{92D027A3-B76E-4D9B-9265-00A41F5652C3}"/>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3B36CCC-A52A-4C2D-ACB5-0B84B00719C7}"/>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7C0FECF-F9E6-460A-9C2D-06911D10FE3B}"/>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76" name="Rectangle 275">
            <a:extLst>
              <a:ext uri="{FF2B5EF4-FFF2-40B4-BE49-F238E27FC236}">
                <a16:creationId xmlns:a16="http://schemas.microsoft.com/office/drawing/2014/main" id="{B276CB9D-492C-4E18-8057-66A63909D738}"/>
              </a:ext>
            </a:extLst>
          </p:cNvPr>
          <p:cNvSpPr/>
          <p:nvPr/>
        </p:nvSpPr>
        <p:spPr>
          <a:xfrm>
            <a:off x="10679829" y="2481955"/>
            <a:ext cx="1082364" cy="246221"/>
          </a:xfrm>
          <a:prstGeom prst="rect">
            <a:avLst/>
          </a:prstGeom>
        </p:spPr>
        <p:txBody>
          <a:bodyPr wrap="square">
            <a:spAutoFit/>
          </a:bodyPr>
          <a:lstStyle/>
          <a:p>
            <a:pPr algn="ct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Real-time Apps</a:t>
            </a:r>
          </a:p>
        </p:txBody>
      </p:sp>
      <p:grpSp>
        <p:nvGrpSpPr>
          <p:cNvPr id="277" name="Group 276">
            <a:extLst>
              <a:ext uri="{FF2B5EF4-FFF2-40B4-BE49-F238E27FC236}">
                <a16:creationId xmlns:a16="http://schemas.microsoft.com/office/drawing/2014/main" id="{FDE474AF-2E07-4DC8-B0D5-2784E843CBEE}"/>
              </a:ext>
            </a:extLst>
          </p:cNvPr>
          <p:cNvGrpSpPr/>
          <p:nvPr/>
        </p:nvGrpSpPr>
        <p:grpSpPr>
          <a:xfrm>
            <a:off x="10969569" y="1945155"/>
            <a:ext cx="477768" cy="508930"/>
            <a:chOff x="10982742" y="2372183"/>
            <a:chExt cx="477836" cy="509002"/>
          </a:xfrm>
        </p:grpSpPr>
        <p:grpSp>
          <p:nvGrpSpPr>
            <p:cNvPr id="278" name="Group 277">
              <a:extLst>
                <a:ext uri="{FF2B5EF4-FFF2-40B4-BE49-F238E27FC236}">
                  <a16:creationId xmlns:a16="http://schemas.microsoft.com/office/drawing/2014/main" id="{F90452F6-60A5-45EA-964F-CB0C0D9C484D}"/>
                </a:ext>
              </a:extLst>
            </p:cNvPr>
            <p:cNvGrpSpPr/>
            <p:nvPr/>
          </p:nvGrpSpPr>
          <p:grpSpPr>
            <a:xfrm>
              <a:off x="11268568" y="2553256"/>
              <a:ext cx="163051" cy="117630"/>
              <a:chOff x="3751869" y="1754414"/>
              <a:chExt cx="4688258" cy="3381830"/>
            </a:xfrm>
          </p:grpSpPr>
          <p:sp>
            <p:nvSpPr>
              <p:cNvPr id="294" name="Freeform: Shape 132">
                <a:extLst>
                  <a:ext uri="{FF2B5EF4-FFF2-40B4-BE49-F238E27FC236}">
                    <a16:creationId xmlns:a16="http://schemas.microsoft.com/office/drawing/2014/main" id="{A32A3116-7BA2-41A0-A79E-E5B8517B3E16}"/>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rgbClr val="505050"/>
                  </a:solidFill>
                  <a:latin typeface="Segoe UI"/>
                  <a:ea typeface="Segoe UI" pitchFamily="34" charset="0"/>
                  <a:cs typeface="Segoe UI" pitchFamily="34" charset="0"/>
                </a:endParaRPr>
              </a:p>
            </p:txBody>
          </p:sp>
          <p:sp>
            <p:nvSpPr>
              <p:cNvPr id="295" name="Freeform: Shape 133">
                <a:extLst>
                  <a:ext uri="{FF2B5EF4-FFF2-40B4-BE49-F238E27FC236}">
                    <a16:creationId xmlns:a16="http://schemas.microsoft.com/office/drawing/2014/main" id="{B709192B-2CC2-4F3D-A678-717C263A34F5}"/>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rgbClr val="505050"/>
                  </a:solidFill>
                  <a:latin typeface="Segoe UI"/>
                  <a:ea typeface="Segoe UI" pitchFamily="34" charset="0"/>
                  <a:cs typeface="Segoe UI" pitchFamily="34" charset="0"/>
                </a:endParaRPr>
              </a:p>
            </p:txBody>
          </p:sp>
          <p:sp>
            <p:nvSpPr>
              <p:cNvPr id="296" name="Freeform: Shape 134">
                <a:extLst>
                  <a:ext uri="{FF2B5EF4-FFF2-40B4-BE49-F238E27FC236}">
                    <a16:creationId xmlns:a16="http://schemas.microsoft.com/office/drawing/2014/main" id="{D3BF5DE4-5326-4CA3-9013-B14FF7A3A48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rgbClr val="505050"/>
                  </a:solidFill>
                  <a:latin typeface="Segoe UI"/>
                  <a:ea typeface="Segoe UI" pitchFamily="34" charset="0"/>
                  <a:cs typeface="Segoe UI" pitchFamily="34" charset="0"/>
                </a:endParaRPr>
              </a:p>
            </p:txBody>
          </p:sp>
          <p:sp>
            <p:nvSpPr>
              <p:cNvPr id="297" name="Freeform: Shape 135">
                <a:extLst>
                  <a:ext uri="{FF2B5EF4-FFF2-40B4-BE49-F238E27FC236}">
                    <a16:creationId xmlns:a16="http://schemas.microsoft.com/office/drawing/2014/main" id="{AB0B77EE-36FB-41F2-BDD0-70ADD133D86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rgbClr val="505050"/>
                  </a:solidFill>
                  <a:latin typeface="Segoe UI"/>
                  <a:ea typeface="Segoe UI" pitchFamily="34" charset="0"/>
                  <a:cs typeface="Segoe UI" pitchFamily="34" charset="0"/>
                </a:endParaRPr>
              </a:p>
            </p:txBody>
          </p:sp>
        </p:grpSp>
        <p:grpSp>
          <p:nvGrpSpPr>
            <p:cNvPr id="279" name="Group 278">
              <a:extLst>
                <a:ext uri="{FF2B5EF4-FFF2-40B4-BE49-F238E27FC236}">
                  <a16:creationId xmlns:a16="http://schemas.microsoft.com/office/drawing/2014/main" id="{0CDB4BA4-2923-4D9A-ACAA-3D39015ECA7C}"/>
                </a:ext>
              </a:extLst>
            </p:cNvPr>
            <p:cNvGrpSpPr/>
            <p:nvPr/>
          </p:nvGrpSpPr>
          <p:grpSpPr>
            <a:xfrm>
              <a:off x="11238791" y="2386471"/>
              <a:ext cx="114690" cy="103575"/>
              <a:chOff x="2974863" y="1824177"/>
              <a:chExt cx="285701" cy="257980"/>
            </a:xfrm>
            <a:noFill/>
          </p:grpSpPr>
          <p:sp>
            <p:nvSpPr>
              <p:cNvPr id="291" name="Rectangle 48">
                <a:extLst>
                  <a:ext uri="{FF2B5EF4-FFF2-40B4-BE49-F238E27FC236}">
                    <a16:creationId xmlns:a16="http://schemas.microsoft.com/office/drawing/2014/main" id="{75753B78-02B3-40D8-BC89-DFA6FD887DD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2" name="Freeform 49">
                <a:extLst>
                  <a:ext uri="{FF2B5EF4-FFF2-40B4-BE49-F238E27FC236}">
                    <a16:creationId xmlns:a16="http://schemas.microsoft.com/office/drawing/2014/main" id="{6FE43C59-BA4D-4ED9-88A7-D487FA32E180}"/>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3" name="Oval 292">
                <a:extLst>
                  <a:ext uri="{FF2B5EF4-FFF2-40B4-BE49-F238E27FC236}">
                    <a16:creationId xmlns:a16="http://schemas.microsoft.com/office/drawing/2014/main" id="{C2E0F92F-2544-4FCE-BF23-395456C7436C}"/>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280" name="Freeform 448">
              <a:extLst>
                <a:ext uri="{FF2B5EF4-FFF2-40B4-BE49-F238E27FC236}">
                  <a16:creationId xmlns:a16="http://schemas.microsoft.com/office/drawing/2014/main" id="{1A7B34B7-4663-4ADB-8861-285867F5B5DC}"/>
                </a:ext>
              </a:extLst>
            </p:cNvPr>
            <p:cNvSpPr>
              <a:spLocks noEditPoints="1"/>
            </p:cNvSpPr>
            <p:nvPr/>
          </p:nvSpPr>
          <p:spPr bwMode="auto">
            <a:xfrm>
              <a:off x="10982742" y="2556921"/>
              <a:ext cx="247054" cy="14110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1" name="Freeform 5">
              <a:extLst>
                <a:ext uri="{FF2B5EF4-FFF2-40B4-BE49-F238E27FC236}">
                  <a16:creationId xmlns:a16="http://schemas.microsoft.com/office/drawing/2014/main" id="{CEB95238-C0CE-440E-849D-E424BB0E8CBB}"/>
                </a:ext>
              </a:extLst>
            </p:cNvPr>
            <p:cNvSpPr>
              <a:spLocks noEditPoints="1"/>
            </p:cNvSpPr>
            <p:nvPr/>
          </p:nvSpPr>
          <p:spPr bwMode="auto">
            <a:xfrm>
              <a:off x="11089990" y="2372183"/>
              <a:ext cx="80687" cy="13421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82" name="Group 281">
              <a:extLst>
                <a:ext uri="{FF2B5EF4-FFF2-40B4-BE49-F238E27FC236}">
                  <a16:creationId xmlns:a16="http://schemas.microsoft.com/office/drawing/2014/main" id="{9FC29D71-E5B7-4D7B-A05A-041D2997E44E}"/>
                </a:ext>
              </a:extLst>
            </p:cNvPr>
            <p:cNvGrpSpPr/>
            <p:nvPr/>
          </p:nvGrpSpPr>
          <p:grpSpPr>
            <a:xfrm>
              <a:off x="11203703" y="2759694"/>
              <a:ext cx="54899" cy="103116"/>
              <a:chOff x="4064485" y="1802065"/>
              <a:chExt cx="240628" cy="227361"/>
            </a:xfrm>
            <a:noFill/>
          </p:grpSpPr>
          <p:sp>
            <p:nvSpPr>
              <p:cNvPr id="288" name="Line 46">
                <a:extLst>
                  <a:ext uri="{FF2B5EF4-FFF2-40B4-BE49-F238E27FC236}">
                    <a16:creationId xmlns:a16="http://schemas.microsoft.com/office/drawing/2014/main" id="{8F0926E6-B7FF-4198-A17C-F28702A0B5EF}"/>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9" name="Line 47">
                <a:extLst>
                  <a:ext uri="{FF2B5EF4-FFF2-40B4-BE49-F238E27FC236}">
                    <a16:creationId xmlns:a16="http://schemas.microsoft.com/office/drawing/2014/main" id="{81FE56F3-4B19-4788-B3D5-7BCA9354C8D6}"/>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0" name="Line 54">
                <a:extLst>
                  <a:ext uri="{FF2B5EF4-FFF2-40B4-BE49-F238E27FC236}">
                    <a16:creationId xmlns:a16="http://schemas.microsoft.com/office/drawing/2014/main" id="{AA2BAB9B-D43C-4AFF-B5F7-7869D186DCF6}"/>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283" name="Freeform: Shape 168">
              <a:extLst>
                <a:ext uri="{FF2B5EF4-FFF2-40B4-BE49-F238E27FC236}">
                  <a16:creationId xmlns:a16="http://schemas.microsoft.com/office/drawing/2014/main" id="{E4EC6C90-922E-4C34-BE5F-47FB6D3FB0EF}"/>
                </a:ext>
              </a:extLst>
            </p:cNvPr>
            <p:cNvSpPr>
              <a:spLocks/>
            </p:cNvSpPr>
            <p:nvPr/>
          </p:nvSpPr>
          <p:spPr bwMode="auto">
            <a:xfrm flipH="1">
              <a:off x="11296136" y="2742718"/>
              <a:ext cx="164442" cy="138467"/>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5">
                <a:defRPr/>
              </a:pPr>
              <a:endParaRPr lang="en-US">
                <a:solidFill>
                  <a:srgbClr val="505050"/>
                </a:solidFill>
                <a:latin typeface="Segoe UI"/>
              </a:endParaRPr>
            </a:p>
          </p:txBody>
        </p:sp>
        <p:grpSp>
          <p:nvGrpSpPr>
            <p:cNvPr id="284" name="Group 283">
              <a:extLst>
                <a:ext uri="{FF2B5EF4-FFF2-40B4-BE49-F238E27FC236}">
                  <a16:creationId xmlns:a16="http://schemas.microsoft.com/office/drawing/2014/main" id="{532F34E0-4542-4B52-9A83-697C42FFFB82}"/>
                </a:ext>
              </a:extLst>
            </p:cNvPr>
            <p:cNvGrpSpPr/>
            <p:nvPr/>
          </p:nvGrpSpPr>
          <p:grpSpPr>
            <a:xfrm>
              <a:off x="11375180" y="2411616"/>
              <a:ext cx="54898" cy="50958"/>
              <a:chOff x="9766486" y="4221497"/>
              <a:chExt cx="118215" cy="109717"/>
            </a:xfrm>
          </p:grpSpPr>
          <p:sp>
            <p:nvSpPr>
              <p:cNvPr id="286" name="Line 47">
                <a:extLst>
                  <a:ext uri="{FF2B5EF4-FFF2-40B4-BE49-F238E27FC236}">
                    <a16:creationId xmlns:a16="http://schemas.microsoft.com/office/drawing/2014/main" id="{91A5D9C5-A16D-4B21-9002-7F7066BBD2D1}"/>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87" name="Line 54">
                <a:extLst>
                  <a:ext uri="{FF2B5EF4-FFF2-40B4-BE49-F238E27FC236}">
                    <a16:creationId xmlns:a16="http://schemas.microsoft.com/office/drawing/2014/main" id="{3B2EB095-5C63-4B5A-854E-C2151834F84C}"/>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sp>
          <p:nvSpPr>
            <p:cNvPr id="285" name="Freeform: Shape 280">
              <a:extLst>
                <a:ext uri="{FF2B5EF4-FFF2-40B4-BE49-F238E27FC236}">
                  <a16:creationId xmlns:a16="http://schemas.microsoft.com/office/drawing/2014/main" id="{67AF4A00-F21F-47D9-938D-730F95646509}"/>
                </a:ext>
              </a:extLst>
            </p:cNvPr>
            <p:cNvSpPr/>
            <p:nvPr/>
          </p:nvSpPr>
          <p:spPr bwMode="auto">
            <a:xfrm>
              <a:off x="11019644" y="2742089"/>
              <a:ext cx="138468" cy="138468"/>
            </a:xfrm>
            <a:custGeom>
              <a:avLst/>
              <a:gdLst>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457200 w 914400"/>
                <a:gd name="connsiteY4" fmla="*/ 0 h 914400"/>
                <a:gd name="connsiteX5" fmla="*/ 325025 w 914400"/>
                <a:gd name="connsiteY5" fmla="*/ 247606 h 914400"/>
                <a:gd name="connsiteX6" fmla="*/ 325025 w 914400"/>
                <a:gd name="connsiteY6" fmla="*/ 666796 h 914400"/>
                <a:gd name="connsiteX7" fmla="*/ 686395 w 914400"/>
                <a:gd name="connsiteY7" fmla="*/ 457201 h 914400"/>
                <a:gd name="connsiteX8" fmla="*/ 325025 w 914400"/>
                <a:gd name="connsiteY8" fmla="*/ 247606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w="12700" cap="rnd">
              <a:solidFill>
                <a:schemeClr val="tx1"/>
              </a:solidFill>
              <a:miter lim="800000"/>
              <a:headEnd/>
              <a:tailEnd/>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5">
                <a:defRPr/>
              </a:pPr>
              <a:endParaRPr lang="en-US">
                <a:solidFill>
                  <a:prstClr val="black"/>
                </a:solidFill>
                <a:latin typeface="Arial" charset="0"/>
                <a:ea typeface="Arial" charset="0"/>
                <a:cs typeface="Arial" charset="0"/>
              </a:endParaRPr>
            </a:p>
          </p:txBody>
        </p:sp>
      </p:grpSp>
      <p:cxnSp>
        <p:nvCxnSpPr>
          <p:cNvPr id="298" name="Straight Connector 297">
            <a:extLst>
              <a:ext uri="{FF2B5EF4-FFF2-40B4-BE49-F238E27FC236}">
                <a16:creationId xmlns:a16="http://schemas.microsoft.com/office/drawing/2014/main" id="{392D4FE8-8CDB-409B-A1B9-857508DAC797}"/>
              </a:ext>
            </a:extLst>
          </p:cNvPr>
          <p:cNvCxnSpPr>
            <a:cxnSpLocks/>
          </p:cNvCxnSpPr>
          <p:nvPr/>
        </p:nvCxnSpPr>
        <p:spPr>
          <a:xfrm>
            <a:off x="8298070" y="2522471"/>
            <a:ext cx="1351399" cy="14199"/>
          </a:xfrm>
          <a:prstGeom prst="line">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0AA70C42-5851-4C06-B4A4-CD5F8EAF6056}"/>
              </a:ext>
            </a:extLst>
          </p:cNvPr>
          <p:cNvCxnSpPr>
            <a:cxnSpLocks/>
          </p:cNvCxnSpPr>
          <p:nvPr/>
        </p:nvCxnSpPr>
        <p:spPr>
          <a:xfrm>
            <a:off x="9684759" y="2234276"/>
            <a:ext cx="0" cy="1002435"/>
          </a:xfrm>
          <a:prstGeom prst="straightConnector1">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CCE9BD8E-D75C-4DB6-9E50-9C31F22C45A0}"/>
              </a:ext>
            </a:extLst>
          </p:cNvPr>
          <p:cNvCxnSpPr>
            <a:cxnSpLocks/>
          </p:cNvCxnSpPr>
          <p:nvPr/>
        </p:nvCxnSpPr>
        <p:spPr>
          <a:xfrm>
            <a:off x="9684759" y="2227391"/>
            <a:ext cx="295681" cy="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741853F1-3546-44BB-B790-02C56236C936}"/>
              </a:ext>
            </a:extLst>
          </p:cNvPr>
          <p:cNvCxnSpPr>
            <a:cxnSpLocks/>
          </p:cNvCxnSpPr>
          <p:nvPr/>
        </p:nvCxnSpPr>
        <p:spPr>
          <a:xfrm flipH="1">
            <a:off x="9671056" y="3274525"/>
            <a:ext cx="13703" cy="976317"/>
          </a:xfrm>
          <a:prstGeom prst="straightConnector1">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9BAFDB91-BA72-451D-927D-1082A88AA7AD}"/>
              </a:ext>
            </a:extLst>
          </p:cNvPr>
          <p:cNvCxnSpPr>
            <a:cxnSpLocks/>
          </p:cNvCxnSpPr>
          <p:nvPr/>
        </p:nvCxnSpPr>
        <p:spPr>
          <a:xfrm>
            <a:off x="9711937" y="3367320"/>
            <a:ext cx="295681" cy="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3" name="Group 302">
            <a:extLst>
              <a:ext uri="{FF2B5EF4-FFF2-40B4-BE49-F238E27FC236}">
                <a16:creationId xmlns:a16="http://schemas.microsoft.com/office/drawing/2014/main" id="{4B7FA750-17B9-4CC9-91A3-7C52C3BBF768}"/>
              </a:ext>
            </a:extLst>
          </p:cNvPr>
          <p:cNvGrpSpPr/>
          <p:nvPr/>
        </p:nvGrpSpPr>
        <p:grpSpPr>
          <a:xfrm>
            <a:off x="10059799" y="1953838"/>
            <a:ext cx="486017" cy="418911"/>
            <a:chOff x="8376458" y="5925518"/>
            <a:chExt cx="1045926" cy="901512"/>
          </a:xfrm>
        </p:grpSpPr>
        <p:sp>
          <p:nvSpPr>
            <p:cNvPr id="304" name="Star: 4 Points 8">
              <a:extLst>
                <a:ext uri="{FF2B5EF4-FFF2-40B4-BE49-F238E27FC236}">
                  <a16:creationId xmlns:a16="http://schemas.microsoft.com/office/drawing/2014/main" id="{DC14F3D1-D8A5-4673-A1A6-2D040C9E6AE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Star: 4 Points 8">
              <a:extLst>
                <a:ext uri="{FF2B5EF4-FFF2-40B4-BE49-F238E27FC236}">
                  <a16:creationId xmlns:a16="http://schemas.microsoft.com/office/drawing/2014/main" id="{B422E9B8-2EC6-41BB-A196-3479D89E3DB9}"/>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Oval 305">
              <a:extLst>
                <a:ext uri="{FF2B5EF4-FFF2-40B4-BE49-F238E27FC236}">
                  <a16:creationId xmlns:a16="http://schemas.microsoft.com/office/drawing/2014/main" id="{455EA0B8-3B24-4E85-B77B-3CADEE47010F}"/>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Oval 9">
              <a:extLst>
                <a:ext uri="{FF2B5EF4-FFF2-40B4-BE49-F238E27FC236}">
                  <a16:creationId xmlns:a16="http://schemas.microsoft.com/office/drawing/2014/main" id="{D28982EF-BF91-412D-947D-C47B2C9E46A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2E9953B9-2576-4219-8114-17E36479C576}"/>
              </a:ext>
            </a:extLst>
          </p:cNvPr>
          <p:cNvSpPr/>
          <p:nvPr/>
        </p:nvSpPr>
        <p:spPr>
          <a:xfrm>
            <a:off x="9857268" y="2400636"/>
            <a:ext cx="891081" cy="246221"/>
          </a:xfrm>
          <a:prstGeom prst="rect">
            <a:avLst/>
          </a:prstGeom>
        </p:spPr>
        <p:txBody>
          <a:bodyPr wrap="square">
            <a:spAutoFit/>
          </a:bodyPr>
          <a:lstStyle/>
          <a:p>
            <a:pPr defTabSz="932418">
              <a:defRPr/>
            </a:pPr>
            <a:r>
              <a:rPr lang="en-US" sz="1000" kern="0">
                <a:solidFill>
                  <a:srgbClr val="505050"/>
                </a:solidFill>
                <a:latin typeface="Segoe UI Semibold" panose="020B0702040204020203" pitchFamily="34" charset="0"/>
                <a:cs typeface="Segoe UI Semibold" panose="020B0702040204020203" pitchFamily="34" charset="0"/>
              </a:rPr>
              <a:t>Cosmos DB</a:t>
            </a:r>
          </a:p>
        </p:txBody>
      </p:sp>
      <p:cxnSp>
        <p:nvCxnSpPr>
          <p:cNvPr id="309" name="Straight Connector 308">
            <a:extLst>
              <a:ext uri="{FF2B5EF4-FFF2-40B4-BE49-F238E27FC236}">
                <a16:creationId xmlns:a16="http://schemas.microsoft.com/office/drawing/2014/main" id="{48744CC9-D682-4853-8864-006C1E893CE2}"/>
              </a:ext>
            </a:extLst>
          </p:cNvPr>
          <p:cNvCxnSpPr>
            <a:cxnSpLocks/>
          </p:cNvCxnSpPr>
          <p:nvPr/>
        </p:nvCxnSpPr>
        <p:spPr>
          <a:xfrm>
            <a:off x="10560400" y="2227391"/>
            <a:ext cx="295681" cy="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EA2998D5-E855-45B3-BD75-D492F3EB41D8}"/>
              </a:ext>
            </a:extLst>
          </p:cNvPr>
          <p:cNvCxnSpPr>
            <a:cxnSpLocks/>
          </p:cNvCxnSpPr>
          <p:nvPr/>
        </p:nvCxnSpPr>
        <p:spPr>
          <a:xfrm>
            <a:off x="10683085" y="3320689"/>
            <a:ext cx="295681" cy="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D8791F01-8D57-47B0-BDB8-1926E1DB2489}"/>
              </a:ext>
            </a:extLst>
          </p:cNvPr>
          <p:cNvSpPr/>
          <p:nvPr/>
        </p:nvSpPr>
        <p:spPr bwMode="auto">
          <a:xfrm>
            <a:off x="3421653" y="1734781"/>
            <a:ext cx="1755815" cy="304853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INGEST</a:t>
            </a:r>
          </a:p>
        </p:txBody>
      </p:sp>
      <p:sp>
        <p:nvSpPr>
          <p:cNvPr id="150" name="Rectangle 149">
            <a:extLst>
              <a:ext uri="{FF2B5EF4-FFF2-40B4-BE49-F238E27FC236}">
                <a16:creationId xmlns:a16="http://schemas.microsoft.com/office/drawing/2014/main" id="{8F3CE545-5D6A-4734-9298-3CE49690E5F7}"/>
              </a:ext>
            </a:extLst>
          </p:cNvPr>
          <p:cNvSpPr/>
          <p:nvPr/>
        </p:nvSpPr>
        <p:spPr bwMode="auto">
          <a:xfrm>
            <a:off x="7022699" y="1734781"/>
            <a:ext cx="1755815" cy="131992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 &amp; TRAIN</a:t>
            </a:r>
          </a:p>
        </p:txBody>
      </p:sp>
      <p:sp>
        <p:nvSpPr>
          <p:cNvPr id="151" name="Rectangle 150">
            <a:extLst>
              <a:ext uri="{FF2B5EF4-FFF2-40B4-BE49-F238E27FC236}">
                <a16:creationId xmlns:a16="http://schemas.microsoft.com/office/drawing/2014/main" id="{9E2071FE-B89D-4158-88D0-E05EF79A5CEF}"/>
              </a:ext>
            </a:extLst>
          </p:cNvPr>
          <p:cNvSpPr/>
          <p:nvPr/>
        </p:nvSpPr>
        <p:spPr bwMode="auto">
          <a:xfrm>
            <a:off x="7008996" y="3091550"/>
            <a:ext cx="1755815" cy="168645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152" name="Rectangle 151">
            <a:extLst>
              <a:ext uri="{FF2B5EF4-FFF2-40B4-BE49-F238E27FC236}">
                <a16:creationId xmlns:a16="http://schemas.microsoft.com/office/drawing/2014/main" id="{1CD85092-81B7-4A4D-B757-63B443230D37}"/>
              </a:ext>
            </a:extLst>
          </p:cNvPr>
          <p:cNvSpPr/>
          <p:nvPr/>
        </p:nvSpPr>
        <p:spPr bwMode="auto">
          <a:xfrm>
            <a:off x="3413486" y="5247522"/>
            <a:ext cx="5365028" cy="877866"/>
          </a:xfrm>
          <a:prstGeom prst="rect">
            <a:avLst/>
          </a:prstGeom>
          <a:solidFill>
            <a:srgbClr val="BDD7EE">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400" kern="0" dirty="0">
                <a:solidFill>
                  <a:srgbClr val="0078D7"/>
                </a:solidFill>
                <a:latin typeface="Segoe UI Semibold" panose="020B0702040204020203" pitchFamily="34" charset="0"/>
                <a:cs typeface="Segoe UI Semibold" panose="020B0702040204020203" pitchFamily="34" charset="0"/>
              </a:rPr>
              <a:t>STORE</a:t>
            </a:r>
          </a:p>
        </p:txBody>
      </p:sp>
      <p:sp>
        <p:nvSpPr>
          <p:cNvPr id="153" name="Rectangle 152">
            <a:extLst>
              <a:ext uri="{FF2B5EF4-FFF2-40B4-BE49-F238E27FC236}">
                <a16:creationId xmlns:a16="http://schemas.microsoft.com/office/drawing/2014/main" id="{79ACF126-B249-4B20-BB84-5B823CC30BC9}"/>
              </a:ext>
            </a:extLst>
          </p:cNvPr>
          <p:cNvSpPr/>
          <p:nvPr/>
        </p:nvSpPr>
        <p:spPr>
          <a:xfrm>
            <a:off x="4860713" y="5598914"/>
            <a:ext cx="3266257" cy="362072"/>
          </a:xfrm>
          <a:prstGeom prst="rect">
            <a:avLst/>
          </a:prstGeom>
        </p:spPr>
        <p:txBody>
          <a:bodyPr wrap="square">
            <a:spAutoFit/>
          </a:bodyPr>
          <a:lstStyle/>
          <a:p>
            <a:pPr defTabSz="913927" fontAlgn="base">
              <a:spcBef>
                <a:spcPct val="0"/>
              </a:spcBef>
              <a:spcAft>
                <a:spcPct val="0"/>
              </a:spcAft>
              <a:defRPr/>
            </a:pPr>
            <a:r>
              <a:rPr lang="en-US" sz="1765" kern="0" spc="49" dirty="0">
                <a:solidFill>
                  <a:srgbClr val="FF0000"/>
                </a:solidFill>
                <a:latin typeface="Segoe UI Light" panose="020B0502040204020203" pitchFamily="34" charset="0"/>
                <a:ea typeface="Segoe UI Semibold" charset="0"/>
                <a:cs typeface="Segoe UI Light" panose="020B0502040204020203" pitchFamily="34" charset="0"/>
              </a:rPr>
              <a:t>Azure Data Lake Storage Gen2</a:t>
            </a:r>
          </a:p>
        </p:txBody>
      </p:sp>
      <p:sp>
        <p:nvSpPr>
          <p:cNvPr id="187" name="Rectangle 186">
            <a:extLst>
              <a:ext uri="{FF2B5EF4-FFF2-40B4-BE49-F238E27FC236}">
                <a16:creationId xmlns:a16="http://schemas.microsoft.com/office/drawing/2014/main" id="{DBD985A2-3BDD-4C36-A569-8030EEA5CA7A}"/>
              </a:ext>
            </a:extLst>
          </p:cNvPr>
          <p:cNvSpPr/>
          <p:nvPr/>
        </p:nvSpPr>
        <p:spPr>
          <a:xfrm>
            <a:off x="5215965" y="3356491"/>
            <a:ext cx="1768642" cy="861722"/>
          </a:xfrm>
          <a:prstGeom prst="rect">
            <a:avLst/>
          </a:prstGeom>
          <a:noFill/>
        </p:spPr>
        <p:txBody>
          <a:bodyPr wrap="square" lIns="91427" tIns="45713" rIns="91427" bIns="45713" rtlCol="0">
            <a:spAutoFit/>
          </a:bodyPr>
          <a:lstStyle/>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SQL Data Warehouse (</a:t>
            </a:r>
            <a:r>
              <a:rPr lang="en-US" sz="1000" kern="0" dirty="0" err="1">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Polybase</a:t>
            </a: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t>
            </a:r>
          </a:p>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Azure</a:t>
            </a:r>
            <a:r>
              <a:rPr lang="en-US" sz="1000" kern="0" dirty="0">
                <a:solidFill>
                  <a:srgbClr val="505050"/>
                </a:solidFill>
                <a:latin typeface="Segoe UI Semibold" panose="020B0702040204020203" pitchFamily="34" charset="0"/>
                <a:cs typeface="Segoe UI Semibold" panose="020B0702040204020203" pitchFamily="34" charset="0"/>
              </a:rPr>
              <a:t> </a:t>
            </a: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Databricks</a:t>
            </a:r>
          </a:p>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Cosmos DB</a:t>
            </a:r>
          </a:p>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Azure Data Explorer</a:t>
            </a:r>
          </a:p>
        </p:txBody>
      </p:sp>
      <p:sp>
        <p:nvSpPr>
          <p:cNvPr id="188" name="Rectangle 187">
            <a:extLst>
              <a:ext uri="{FF2B5EF4-FFF2-40B4-BE49-F238E27FC236}">
                <a16:creationId xmlns:a16="http://schemas.microsoft.com/office/drawing/2014/main" id="{34588950-B4AF-4917-B5DC-11BA663708F0}"/>
              </a:ext>
            </a:extLst>
          </p:cNvPr>
          <p:cNvSpPr/>
          <p:nvPr/>
        </p:nvSpPr>
        <p:spPr>
          <a:xfrm>
            <a:off x="7206347" y="4132778"/>
            <a:ext cx="1330617" cy="553961"/>
          </a:xfrm>
          <a:prstGeom prst="rect">
            <a:avLst/>
          </a:prstGeom>
          <a:noFill/>
        </p:spPr>
        <p:txBody>
          <a:bodyPr wrap="square" lIns="91427" tIns="45713" rIns="91427" bIns="45713" rtlCol="0">
            <a:spAutoFit/>
          </a:bodyPr>
          <a:lstStyle/>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Azure SQL</a:t>
            </a:r>
            <a:b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b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Data Warehouse</a:t>
            </a:r>
          </a:p>
          <a:p>
            <a:pPr algn="ctr" defTabSz="932418">
              <a:defRPr/>
            </a:pPr>
            <a:r>
              <a:rPr lang="en-US" altLang="ja-JP"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Azure Data Explorer</a:t>
            </a:r>
          </a:p>
        </p:txBody>
      </p:sp>
      <p:pic>
        <p:nvPicPr>
          <p:cNvPr id="189" name="Picture 188">
            <a:extLst>
              <a:ext uri="{FF2B5EF4-FFF2-40B4-BE49-F238E27FC236}">
                <a16:creationId xmlns:a16="http://schemas.microsoft.com/office/drawing/2014/main" id="{8258D0B4-B8E9-457B-9648-45E934AC7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7610" y="4783318"/>
            <a:ext cx="240689" cy="539746"/>
          </a:xfrm>
          <a:prstGeom prst="rect">
            <a:avLst/>
          </a:prstGeom>
          <a:noFill/>
        </p:spPr>
      </p:pic>
      <p:pic>
        <p:nvPicPr>
          <p:cNvPr id="190" name="Picture 189">
            <a:extLst>
              <a:ext uri="{FF2B5EF4-FFF2-40B4-BE49-F238E27FC236}">
                <a16:creationId xmlns:a16="http://schemas.microsoft.com/office/drawing/2014/main" id="{A945F141-A686-49FB-BF0A-7D3C27AD7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3352" y="4783318"/>
            <a:ext cx="240689" cy="539746"/>
          </a:xfrm>
          <a:prstGeom prst="rect">
            <a:avLst/>
          </a:prstGeom>
          <a:noFill/>
        </p:spPr>
      </p:pic>
      <p:sp>
        <p:nvSpPr>
          <p:cNvPr id="194" name="Rectangle 193">
            <a:extLst>
              <a:ext uri="{FF2B5EF4-FFF2-40B4-BE49-F238E27FC236}">
                <a16:creationId xmlns:a16="http://schemas.microsoft.com/office/drawing/2014/main" id="{65817699-170E-4A86-9CDC-B1EF405101A8}"/>
              </a:ext>
            </a:extLst>
          </p:cNvPr>
          <p:cNvSpPr/>
          <p:nvPr/>
        </p:nvSpPr>
        <p:spPr>
          <a:xfrm>
            <a:off x="7051016" y="2605365"/>
            <a:ext cx="1619669" cy="400081"/>
          </a:xfrm>
          <a:prstGeom prst="rect">
            <a:avLst/>
          </a:prstGeom>
          <a:noFill/>
        </p:spPr>
        <p:txBody>
          <a:bodyPr wrap="square" lIns="91427" tIns="45713" rIns="91427" bIns="45713" rtlCol="0">
            <a:spAutoFit/>
          </a:bodyPr>
          <a:lstStyle/>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Azure</a:t>
            </a:r>
            <a:r>
              <a:rPr lang="en-US" sz="1000" kern="0" dirty="0">
                <a:solidFill>
                  <a:srgbClr val="505050"/>
                </a:solidFill>
                <a:latin typeface="Segoe UI Semibold" panose="020B0702040204020203" pitchFamily="34" charset="0"/>
                <a:cs typeface="Segoe UI Semibold" panose="020B0702040204020203" pitchFamily="34" charset="0"/>
              </a:rPr>
              <a:t> </a:t>
            </a: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Databricks</a:t>
            </a:r>
          </a:p>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Azure Machine Learning</a:t>
            </a:r>
          </a:p>
        </p:txBody>
      </p:sp>
      <p:sp>
        <p:nvSpPr>
          <p:cNvPr id="312" name="Rectangle 311">
            <a:extLst>
              <a:ext uri="{FF2B5EF4-FFF2-40B4-BE49-F238E27FC236}">
                <a16:creationId xmlns:a16="http://schemas.microsoft.com/office/drawing/2014/main" id="{955FA116-65F3-4074-9A09-1A3CCFCBE370}"/>
              </a:ext>
            </a:extLst>
          </p:cNvPr>
          <p:cNvSpPr/>
          <p:nvPr/>
        </p:nvSpPr>
        <p:spPr>
          <a:xfrm>
            <a:off x="3603335" y="4104160"/>
            <a:ext cx="1428396" cy="249264"/>
          </a:xfrm>
          <a:prstGeom prst="rect">
            <a:avLst/>
          </a:prstGeom>
          <a:noFill/>
        </p:spPr>
        <p:txBody>
          <a:bodyPr wrap="square" lIns="91427" tIns="45713" rIns="91427" bIns="45713" rtlCol="0">
            <a:spAutoFit/>
          </a:bodyPr>
          <a:lstStyle/>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Azure Data Factory</a:t>
            </a:r>
          </a:p>
        </p:txBody>
      </p:sp>
      <p:pic>
        <p:nvPicPr>
          <p:cNvPr id="314" name="Picture 313">
            <a:extLst>
              <a:ext uri="{FF2B5EF4-FFF2-40B4-BE49-F238E27FC236}">
                <a16:creationId xmlns:a16="http://schemas.microsoft.com/office/drawing/2014/main" id="{CAB9F705-0880-422A-9C6F-E52BE51AA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6569" y="4778002"/>
            <a:ext cx="240689" cy="539746"/>
          </a:xfrm>
          <a:prstGeom prst="rect">
            <a:avLst/>
          </a:prstGeom>
          <a:noFill/>
        </p:spPr>
      </p:pic>
      <p:cxnSp>
        <p:nvCxnSpPr>
          <p:cNvPr id="169" name="Straight Connector 168">
            <a:extLst>
              <a:ext uri="{FF2B5EF4-FFF2-40B4-BE49-F238E27FC236}">
                <a16:creationId xmlns:a16="http://schemas.microsoft.com/office/drawing/2014/main" id="{0AC552B2-C02F-4E86-88CB-C92E3FD79AAF}"/>
              </a:ext>
            </a:extLst>
          </p:cNvPr>
          <p:cNvCxnSpPr>
            <a:cxnSpLocks/>
          </p:cNvCxnSpPr>
          <p:nvPr/>
        </p:nvCxnSpPr>
        <p:spPr>
          <a:xfrm>
            <a:off x="2210788" y="4237339"/>
            <a:ext cx="1208217" cy="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0" name="Right Bracket 169">
            <a:extLst>
              <a:ext uri="{FF2B5EF4-FFF2-40B4-BE49-F238E27FC236}">
                <a16:creationId xmlns:a16="http://schemas.microsoft.com/office/drawing/2014/main" id="{C7B61277-4B2C-47E0-868E-3F6F4DE7174C}"/>
              </a:ext>
            </a:extLst>
          </p:cNvPr>
          <p:cNvSpPr/>
          <p:nvPr/>
        </p:nvSpPr>
        <p:spPr>
          <a:xfrm>
            <a:off x="2167702" y="2797407"/>
            <a:ext cx="45712" cy="309007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cxnSp>
        <p:nvCxnSpPr>
          <p:cNvPr id="171" name="Straight Connector 170">
            <a:extLst>
              <a:ext uri="{FF2B5EF4-FFF2-40B4-BE49-F238E27FC236}">
                <a16:creationId xmlns:a16="http://schemas.microsoft.com/office/drawing/2014/main" id="{49CF5500-1FB1-4464-B3AE-FCAE746FCA92}"/>
              </a:ext>
            </a:extLst>
          </p:cNvPr>
          <p:cNvCxnSpPr>
            <a:cxnSpLocks/>
            <a:stCxn id="233" idx="2"/>
          </p:cNvCxnSpPr>
          <p:nvPr/>
        </p:nvCxnSpPr>
        <p:spPr>
          <a:xfrm>
            <a:off x="2210788" y="2224295"/>
            <a:ext cx="1208217" cy="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 name="タイトル 2">
            <a:extLst>
              <a:ext uri="{FF2B5EF4-FFF2-40B4-BE49-F238E27FC236}">
                <a16:creationId xmlns:a16="http://schemas.microsoft.com/office/drawing/2014/main" id="{6F41DD4B-C01B-4FB8-AADE-C8FE293911B8}"/>
              </a:ext>
            </a:extLst>
          </p:cNvPr>
          <p:cNvSpPr>
            <a:spLocks noGrp="1"/>
          </p:cNvSpPr>
          <p:nvPr>
            <p:ph type="title"/>
          </p:nvPr>
        </p:nvSpPr>
        <p:spPr/>
        <p:txBody>
          <a:bodyPr/>
          <a:lstStyle/>
          <a:p>
            <a:r>
              <a:rPr lang="en-US" altLang="ja-JP" dirty="0">
                <a:solidFill>
                  <a:srgbClr val="FF0000"/>
                </a:solidFill>
              </a:rPr>
              <a:t>Data Lake </a:t>
            </a:r>
            <a:r>
              <a:rPr lang="en-US" altLang="ja-JP" dirty="0"/>
              <a:t>as “Product”</a:t>
            </a:r>
            <a:endParaRPr lang="ja-JP" altLang="en-US" dirty="0"/>
          </a:p>
        </p:txBody>
      </p:sp>
      <p:grpSp>
        <p:nvGrpSpPr>
          <p:cNvPr id="159" name="Group 154">
            <a:extLst>
              <a:ext uri="{FF2B5EF4-FFF2-40B4-BE49-F238E27FC236}">
                <a16:creationId xmlns:a16="http://schemas.microsoft.com/office/drawing/2014/main" id="{7DBD35CD-AFA3-4D5E-850B-5BF0717CAEDA}"/>
              </a:ext>
            </a:extLst>
          </p:cNvPr>
          <p:cNvGrpSpPr/>
          <p:nvPr/>
        </p:nvGrpSpPr>
        <p:grpSpPr>
          <a:xfrm>
            <a:off x="9787574" y="4100372"/>
            <a:ext cx="1152557" cy="703204"/>
            <a:chOff x="462139" y="4239493"/>
            <a:chExt cx="1152720" cy="703304"/>
          </a:xfrm>
        </p:grpSpPr>
        <p:sp>
          <p:nvSpPr>
            <p:cNvPr id="168" name="TextBox 155">
              <a:extLst>
                <a:ext uri="{FF2B5EF4-FFF2-40B4-BE49-F238E27FC236}">
                  <a16:creationId xmlns:a16="http://schemas.microsoft.com/office/drawing/2014/main" id="{C5DB56E5-F465-4A0F-8367-2EA61CCB85AB}"/>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solidFill>
                    <a:srgbClr val="505050"/>
                  </a:solidFill>
                </a:rPr>
                <a:t>Sensors and IoT</a:t>
              </a:r>
            </a:p>
            <a:p>
              <a:pPr>
                <a:buSzPct val="90000"/>
                <a:defRPr/>
              </a:pPr>
              <a:r>
                <a:rPr lang="en-US" sz="1000">
                  <a:solidFill>
                    <a:srgbClr val="505050"/>
                  </a:solidFill>
                </a:rPr>
                <a:t>(unstructured)</a:t>
              </a:r>
            </a:p>
          </p:txBody>
        </p:sp>
        <p:grpSp>
          <p:nvGrpSpPr>
            <p:cNvPr id="172" name="Group 156">
              <a:extLst>
                <a:ext uri="{FF2B5EF4-FFF2-40B4-BE49-F238E27FC236}">
                  <a16:creationId xmlns:a16="http://schemas.microsoft.com/office/drawing/2014/main" id="{5849727B-A969-495D-BB7D-A71CD5378C60}"/>
                </a:ext>
              </a:extLst>
            </p:cNvPr>
            <p:cNvGrpSpPr/>
            <p:nvPr/>
          </p:nvGrpSpPr>
          <p:grpSpPr>
            <a:xfrm>
              <a:off x="948008" y="4239493"/>
              <a:ext cx="180973" cy="300985"/>
              <a:chOff x="583418" y="2434415"/>
              <a:chExt cx="218978" cy="364193"/>
            </a:xfrm>
          </p:grpSpPr>
          <p:grpSp>
            <p:nvGrpSpPr>
              <p:cNvPr id="173" name="Group 157">
                <a:extLst>
                  <a:ext uri="{FF2B5EF4-FFF2-40B4-BE49-F238E27FC236}">
                    <a16:creationId xmlns:a16="http://schemas.microsoft.com/office/drawing/2014/main" id="{EF7A39D5-408A-4F35-95AA-93E58B3ED4CC}"/>
                  </a:ext>
                </a:extLst>
              </p:cNvPr>
              <p:cNvGrpSpPr/>
              <p:nvPr/>
            </p:nvGrpSpPr>
            <p:grpSpPr>
              <a:xfrm>
                <a:off x="630213" y="2531194"/>
                <a:ext cx="125390" cy="137950"/>
                <a:chOff x="6053699" y="2879832"/>
                <a:chExt cx="279256" cy="307228"/>
              </a:xfrm>
            </p:grpSpPr>
            <p:sp>
              <p:nvSpPr>
                <p:cNvPr id="175" name="Freeform: Shape 843">
                  <a:extLst>
                    <a:ext uri="{FF2B5EF4-FFF2-40B4-BE49-F238E27FC236}">
                      <a16:creationId xmlns:a16="http://schemas.microsoft.com/office/drawing/2014/main" id="{D60859B3-E8E7-460C-BED2-3840FE71102A}"/>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61">
                  <a:extLst>
                    <a:ext uri="{FF2B5EF4-FFF2-40B4-BE49-F238E27FC236}">
                      <a16:creationId xmlns:a16="http://schemas.microsoft.com/office/drawing/2014/main" id="{EE6F1980-CDE4-4A10-8506-97C0F48D8852}"/>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62">
                  <a:extLst>
                    <a:ext uri="{FF2B5EF4-FFF2-40B4-BE49-F238E27FC236}">
                      <a16:creationId xmlns:a16="http://schemas.microsoft.com/office/drawing/2014/main" id="{5B49C32C-BD06-46E9-87E0-4B6B82DA1AE4}"/>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63">
                  <a:extLst>
                    <a:ext uri="{FF2B5EF4-FFF2-40B4-BE49-F238E27FC236}">
                      <a16:creationId xmlns:a16="http://schemas.microsoft.com/office/drawing/2014/main" id="{AFD67E61-FFE4-426D-AB7D-8FF8502F9447}"/>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4" name="Freeform 5">
                <a:extLst>
                  <a:ext uri="{FF2B5EF4-FFF2-40B4-BE49-F238E27FC236}">
                    <a16:creationId xmlns:a16="http://schemas.microsoft.com/office/drawing/2014/main" id="{672730AC-92E2-4345-B9A1-4C2B643CCA07}"/>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grpSp>
      </p:grpSp>
      <p:cxnSp>
        <p:nvCxnSpPr>
          <p:cNvPr id="179" name="Straight Connector 299">
            <a:extLst>
              <a:ext uri="{FF2B5EF4-FFF2-40B4-BE49-F238E27FC236}">
                <a16:creationId xmlns:a16="http://schemas.microsoft.com/office/drawing/2014/main" id="{3F80CDAE-FE4B-4D90-914C-193A882B0C14}"/>
              </a:ext>
            </a:extLst>
          </p:cNvPr>
          <p:cNvCxnSpPr>
            <a:cxnSpLocks/>
          </p:cNvCxnSpPr>
          <p:nvPr/>
        </p:nvCxnSpPr>
        <p:spPr>
          <a:xfrm>
            <a:off x="9671056" y="4250842"/>
            <a:ext cx="295681" cy="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1" name="Rectangle 311">
            <a:extLst>
              <a:ext uri="{FF2B5EF4-FFF2-40B4-BE49-F238E27FC236}">
                <a16:creationId xmlns:a16="http://schemas.microsoft.com/office/drawing/2014/main" id="{90279683-F20F-4E5B-8218-9380CE551990}"/>
              </a:ext>
            </a:extLst>
          </p:cNvPr>
          <p:cNvSpPr/>
          <p:nvPr/>
        </p:nvSpPr>
        <p:spPr>
          <a:xfrm>
            <a:off x="3413486" y="2898354"/>
            <a:ext cx="1047675" cy="249264"/>
          </a:xfrm>
          <a:prstGeom prst="rect">
            <a:avLst/>
          </a:prstGeom>
          <a:noFill/>
        </p:spPr>
        <p:txBody>
          <a:bodyPr wrap="square" lIns="91427" tIns="45713" rIns="91427" bIns="45713" rtlCol="0">
            <a:spAutoFit/>
          </a:bodyPr>
          <a:lstStyle/>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Azure IoT Hub</a:t>
            </a:r>
          </a:p>
        </p:txBody>
      </p:sp>
      <p:grpSp>
        <p:nvGrpSpPr>
          <p:cNvPr id="250" name="Group 170">
            <a:extLst>
              <a:ext uri="{FF2B5EF4-FFF2-40B4-BE49-F238E27FC236}">
                <a16:creationId xmlns:a16="http://schemas.microsoft.com/office/drawing/2014/main" id="{83585D92-BAAD-41FE-BE86-E164E75A9EC9}"/>
              </a:ext>
            </a:extLst>
          </p:cNvPr>
          <p:cNvGrpSpPr/>
          <p:nvPr/>
        </p:nvGrpSpPr>
        <p:grpSpPr>
          <a:xfrm>
            <a:off x="5346157" y="2585271"/>
            <a:ext cx="400258" cy="326560"/>
            <a:chOff x="5818113" y="2550840"/>
            <a:chExt cx="529278" cy="431824"/>
          </a:xfrm>
        </p:grpSpPr>
        <p:sp>
          <p:nvSpPr>
            <p:cNvPr id="311" name="Diamond 171">
              <a:extLst>
                <a:ext uri="{FF2B5EF4-FFF2-40B4-BE49-F238E27FC236}">
                  <a16:creationId xmlns:a16="http://schemas.microsoft.com/office/drawing/2014/main" id="{40A3C540-5B01-47DB-B2F8-CF13E23D13CF}"/>
                </a:ext>
              </a:extLst>
            </p:cNvPr>
            <p:cNvSpPr/>
            <p:nvPr/>
          </p:nvSpPr>
          <p:spPr bwMode="auto">
            <a:xfrm>
              <a:off x="5818113" y="2550840"/>
              <a:ext cx="529278" cy="274527"/>
            </a:xfrm>
            <a:prstGeom prst="diamond">
              <a:avLst/>
            </a:pr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Freeform: Shape 206">
              <a:extLst>
                <a:ext uri="{FF2B5EF4-FFF2-40B4-BE49-F238E27FC236}">
                  <a16:creationId xmlns:a16="http://schemas.microsoft.com/office/drawing/2014/main" id="{C7EB0C4F-FC78-4057-9643-83B044060E7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16" name="Group 148">
            <a:extLst>
              <a:ext uri="{FF2B5EF4-FFF2-40B4-BE49-F238E27FC236}">
                <a16:creationId xmlns:a16="http://schemas.microsoft.com/office/drawing/2014/main" id="{831E2F72-13B3-4450-8CB8-AABDC2FCC621}"/>
              </a:ext>
            </a:extLst>
          </p:cNvPr>
          <p:cNvGrpSpPr/>
          <p:nvPr/>
        </p:nvGrpSpPr>
        <p:grpSpPr>
          <a:xfrm>
            <a:off x="5857509" y="2511298"/>
            <a:ext cx="483184" cy="474507"/>
            <a:chOff x="2549926" y="1227604"/>
            <a:chExt cx="5177116" cy="5084148"/>
          </a:xfrm>
        </p:grpSpPr>
        <p:sp>
          <p:nvSpPr>
            <p:cNvPr id="317" name="Freeform: Shape 821">
              <a:extLst>
                <a:ext uri="{FF2B5EF4-FFF2-40B4-BE49-F238E27FC236}">
                  <a16:creationId xmlns:a16="http://schemas.microsoft.com/office/drawing/2014/main" id="{1037FB14-42AA-4BCF-9E67-36B47F211BA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8" name="Rectangle 155">
              <a:extLst>
                <a:ext uri="{FF2B5EF4-FFF2-40B4-BE49-F238E27FC236}">
                  <a16:creationId xmlns:a16="http://schemas.microsoft.com/office/drawing/2014/main" id="{80937ABD-2B7E-48A9-A629-044E720490FC}"/>
                </a:ext>
              </a:extLst>
            </p:cNvPr>
            <p:cNvSpPr/>
            <p:nvPr/>
          </p:nvSpPr>
          <p:spPr bwMode="auto">
            <a:xfrm>
              <a:off x="3364798" y="4227868"/>
              <a:ext cx="603787" cy="603789"/>
            </a:xfrm>
            <a:prstGeom prst="rect">
              <a:avLst/>
            </a:prstGeom>
            <a:no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9" name="Rectangle 156">
              <a:extLst>
                <a:ext uri="{FF2B5EF4-FFF2-40B4-BE49-F238E27FC236}">
                  <a16:creationId xmlns:a16="http://schemas.microsoft.com/office/drawing/2014/main" id="{E29B89A3-5648-4E87-B2FA-2882BE9832A6}"/>
                </a:ext>
              </a:extLst>
            </p:cNvPr>
            <p:cNvSpPr/>
            <p:nvPr/>
          </p:nvSpPr>
          <p:spPr bwMode="auto">
            <a:xfrm>
              <a:off x="3968585" y="4227868"/>
              <a:ext cx="603787" cy="603789"/>
            </a:xfrm>
            <a:prstGeom prst="rect">
              <a:avLst/>
            </a:prstGeom>
            <a:no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0" name="Rectangle 157">
              <a:extLst>
                <a:ext uri="{FF2B5EF4-FFF2-40B4-BE49-F238E27FC236}">
                  <a16:creationId xmlns:a16="http://schemas.microsoft.com/office/drawing/2014/main" id="{6ED6D72C-7EAE-4F7C-9B9D-0E4567BB5C9C}"/>
                </a:ext>
              </a:extLst>
            </p:cNvPr>
            <p:cNvSpPr/>
            <p:nvPr/>
          </p:nvSpPr>
          <p:spPr bwMode="auto">
            <a:xfrm>
              <a:off x="4572371" y="4227868"/>
              <a:ext cx="603787" cy="603789"/>
            </a:xfrm>
            <a:prstGeom prst="rect">
              <a:avLst/>
            </a:prstGeom>
            <a:no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Rectangle 158">
              <a:extLst>
                <a:ext uri="{FF2B5EF4-FFF2-40B4-BE49-F238E27FC236}">
                  <a16:creationId xmlns:a16="http://schemas.microsoft.com/office/drawing/2014/main" id="{52828957-2E93-4044-B220-050ABE18DD3F}"/>
                </a:ext>
              </a:extLst>
            </p:cNvPr>
            <p:cNvSpPr/>
            <p:nvPr/>
          </p:nvSpPr>
          <p:spPr bwMode="auto">
            <a:xfrm>
              <a:off x="3364798" y="3624080"/>
              <a:ext cx="603787" cy="603789"/>
            </a:xfrm>
            <a:prstGeom prst="rect">
              <a:avLst/>
            </a:prstGeom>
            <a:no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Rectangle 159">
              <a:extLst>
                <a:ext uri="{FF2B5EF4-FFF2-40B4-BE49-F238E27FC236}">
                  <a16:creationId xmlns:a16="http://schemas.microsoft.com/office/drawing/2014/main" id="{9E2147DD-6DBE-4BF9-AE7D-CB05FA686BB1}"/>
                </a:ext>
              </a:extLst>
            </p:cNvPr>
            <p:cNvSpPr/>
            <p:nvPr/>
          </p:nvSpPr>
          <p:spPr bwMode="auto">
            <a:xfrm>
              <a:off x="3968585" y="3624080"/>
              <a:ext cx="603787" cy="603789"/>
            </a:xfrm>
            <a:prstGeom prst="rect">
              <a:avLst/>
            </a:prstGeom>
            <a:no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Rectangle 160">
              <a:extLst>
                <a:ext uri="{FF2B5EF4-FFF2-40B4-BE49-F238E27FC236}">
                  <a16:creationId xmlns:a16="http://schemas.microsoft.com/office/drawing/2014/main" id="{AAB604A7-8BEC-4A26-9FE5-8B44336E42C9}"/>
                </a:ext>
              </a:extLst>
            </p:cNvPr>
            <p:cNvSpPr/>
            <p:nvPr/>
          </p:nvSpPr>
          <p:spPr bwMode="auto">
            <a:xfrm>
              <a:off x="3777367" y="3020291"/>
              <a:ext cx="603787" cy="603789"/>
            </a:xfrm>
            <a:prstGeom prst="rect">
              <a:avLst/>
            </a:prstGeom>
            <a:no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4" name="Cylinder 828">
              <a:extLst>
                <a:ext uri="{FF2B5EF4-FFF2-40B4-BE49-F238E27FC236}">
                  <a16:creationId xmlns:a16="http://schemas.microsoft.com/office/drawing/2014/main" id="{5711E401-9388-4954-8ECF-A262D849ED6B}"/>
                </a:ext>
              </a:extLst>
            </p:cNvPr>
            <p:cNvSpPr/>
            <p:nvPr/>
          </p:nvSpPr>
          <p:spPr bwMode="auto">
            <a:xfrm>
              <a:off x="5335724" y="3170126"/>
              <a:ext cx="2391318" cy="3141626"/>
            </a:xfrm>
            <a:prstGeom prst="can">
              <a:avLst>
                <a:gd name="adj" fmla="val 39530"/>
              </a:avLst>
            </a:prstGeom>
            <a:solidFill>
              <a:srgbClr val="E6E6E6"/>
            </a:solid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765" kern="0">
                <a:solidFill>
                  <a:srgbClr val="0078D7"/>
                </a:solidFill>
                <a:latin typeface="Segoe UI Light"/>
                <a:ea typeface="Segoe UI" pitchFamily="34" charset="0"/>
                <a:cs typeface="Segoe UI" pitchFamily="34" charset="0"/>
              </a:endParaRPr>
            </a:p>
          </p:txBody>
        </p:sp>
      </p:grpSp>
      <p:sp>
        <p:nvSpPr>
          <p:cNvPr id="326" name="LightningBolt_E945" title="Icon of a lightning bolt">
            <a:extLst>
              <a:ext uri="{FF2B5EF4-FFF2-40B4-BE49-F238E27FC236}">
                <a16:creationId xmlns:a16="http://schemas.microsoft.com/office/drawing/2014/main" id="{18F8BC10-9201-4A7E-BAD6-295D331522BE}"/>
              </a:ext>
            </a:extLst>
          </p:cNvPr>
          <p:cNvSpPr>
            <a:spLocks noChangeAspect="1"/>
          </p:cNvSpPr>
          <p:nvPr/>
        </p:nvSpPr>
        <p:spPr bwMode="auto">
          <a:xfrm>
            <a:off x="4466719" y="5639762"/>
            <a:ext cx="140663" cy="19629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882" kern="0">
              <a:gradFill>
                <a:gsLst>
                  <a:gs pos="0">
                    <a:srgbClr val="505050"/>
                  </a:gs>
                  <a:gs pos="100000">
                    <a:srgbClr val="505050"/>
                  </a:gs>
                </a:gsLst>
                <a:lin ang="5400000" scaled="1"/>
              </a:gradFill>
            </a:endParaRPr>
          </a:p>
        </p:txBody>
      </p:sp>
      <p:sp>
        <p:nvSpPr>
          <p:cNvPr id="327" name="FolderHorizontal_F12B" title="Icon of a folder">
            <a:extLst>
              <a:ext uri="{FF2B5EF4-FFF2-40B4-BE49-F238E27FC236}">
                <a16:creationId xmlns:a16="http://schemas.microsoft.com/office/drawing/2014/main" id="{93673A88-D7CA-44B2-83F5-7046CB31098A}"/>
              </a:ext>
            </a:extLst>
          </p:cNvPr>
          <p:cNvSpPr>
            <a:spLocks noChangeAspect="1" noEditPoints="1"/>
          </p:cNvSpPr>
          <p:nvPr/>
        </p:nvSpPr>
        <p:spPr bwMode="auto">
          <a:xfrm>
            <a:off x="4306531" y="5546775"/>
            <a:ext cx="448212" cy="328906"/>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kern="0">
              <a:solidFill>
                <a:srgbClr val="000000"/>
              </a:solidFill>
            </a:endParaRPr>
          </a:p>
        </p:txBody>
      </p:sp>
      <p:grpSp>
        <p:nvGrpSpPr>
          <p:cNvPr id="328" name="Group 113">
            <a:extLst>
              <a:ext uri="{FF2B5EF4-FFF2-40B4-BE49-F238E27FC236}">
                <a16:creationId xmlns:a16="http://schemas.microsoft.com/office/drawing/2014/main" id="{2278F7F4-714F-4805-ADA7-D3907F2BC044}"/>
              </a:ext>
            </a:extLst>
          </p:cNvPr>
          <p:cNvGrpSpPr/>
          <p:nvPr/>
        </p:nvGrpSpPr>
        <p:grpSpPr>
          <a:xfrm>
            <a:off x="4172718" y="3681328"/>
            <a:ext cx="339152" cy="340631"/>
            <a:chOff x="5279190" y="5401430"/>
            <a:chExt cx="1101836" cy="1106637"/>
          </a:xfrm>
          <a:noFill/>
        </p:grpSpPr>
        <p:sp>
          <p:nvSpPr>
            <p:cNvPr id="329" name="Freeform: Shape 815">
              <a:extLst>
                <a:ext uri="{FF2B5EF4-FFF2-40B4-BE49-F238E27FC236}">
                  <a16:creationId xmlns:a16="http://schemas.microsoft.com/office/drawing/2014/main" id="{BA486020-D9C1-454A-9EEB-38DDBC26D69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kern="0">
                <a:solidFill>
                  <a:srgbClr val="505050"/>
                </a:solidFill>
                <a:latin typeface="Segoe UI Light"/>
                <a:ea typeface="Segoe UI" pitchFamily="34" charset="0"/>
                <a:cs typeface="Segoe UI" pitchFamily="34" charset="0"/>
              </a:endParaRPr>
            </a:p>
          </p:txBody>
        </p:sp>
        <p:sp>
          <p:nvSpPr>
            <p:cNvPr id="330" name="Freeform: Shape 816">
              <a:extLst>
                <a:ext uri="{FF2B5EF4-FFF2-40B4-BE49-F238E27FC236}">
                  <a16:creationId xmlns:a16="http://schemas.microsoft.com/office/drawing/2014/main" id="{D8FDBC2B-8466-44C0-A72B-604E10FBA53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kern="0">
                <a:solidFill>
                  <a:srgbClr val="505050"/>
                </a:solidFill>
                <a:latin typeface="Segoe UI Light"/>
                <a:ea typeface="Segoe UI" pitchFamily="34" charset="0"/>
                <a:cs typeface="Segoe UI" pitchFamily="34" charset="0"/>
              </a:endParaRPr>
            </a:p>
          </p:txBody>
        </p:sp>
        <p:sp>
          <p:nvSpPr>
            <p:cNvPr id="331" name="Freeform: Shape 817">
              <a:extLst>
                <a:ext uri="{FF2B5EF4-FFF2-40B4-BE49-F238E27FC236}">
                  <a16:creationId xmlns:a16="http://schemas.microsoft.com/office/drawing/2014/main" id="{0C7F4B0D-8E5B-4192-B982-AB40418EABD2}"/>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kern="0">
                <a:solidFill>
                  <a:srgbClr val="505050"/>
                </a:solidFill>
                <a:latin typeface="Segoe UI Light"/>
                <a:ea typeface="Segoe UI" pitchFamily="34" charset="0"/>
                <a:cs typeface="Segoe UI" pitchFamily="34" charset="0"/>
              </a:endParaRPr>
            </a:p>
          </p:txBody>
        </p:sp>
        <p:sp>
          <p:nvSpPr>
            <p:cNvPr id="332" name="Freeform: Shape 818">
              <a:extLst>
                <a:ext uri="{FF2B5EF4-FFF2-40B4-BE49-F238E27FC236}">
                  <a16:creationId xmlns:a16="http://schemas.microsoft.com/office/drawing/2014/main" id="{ED38E1AC-0390-41D3-AA66-396A2576A9FE}"/>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kern="0">
                <a:solidFill>
                  <a:srgbClr val="505050"/>
                </a:solidFill>
                <a:latin typeface="Segoe UI Light"/>
                <a:ea typeface="Segoe UI" pitchFamily="34" charset="0"/>
                <a:cs typeface="Segoe UI" pitchFamily="34" charset="0"/>
              </a:endParaRPr>
            </a:p>
          </p:txBody>
        </p:sp>
        <p:sp useBgFill="1">
          <p:nvSpPr>
            <p:cNvPr id="333" name="Freeform: Shape 819">
              <a:extLst>
                <a:ext uri="{FF2B5EF4-FFF2-40B4-BE49-F238E27FC236}">
                  <a16:creationId xmlns:a16="http://schemas.microsoft.com/office/drawing/2014/main" id="{DC996319-757B-4BF7-8D9A-CD290AA8AB2C}"/>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kern="0">
                <a:solidFill>
                  <a:srgbClr val="505050"/>
                </a:solidFill>
                <a:latin typeface="Segoe UI Light"/>
                <a:ea typeface="Segoe UI" pitchFamily="34" charset="0"/>
                <a:cs typeface="Segoe UI" pitchFamily="34" charset="0"/>
              </a:endParaRPr>
            </a:p>
          </p:txBody>
        </p:sp>
      </p:grpSp>
      <p:grpSp>
        <p:nvGrpSpPr>
          <p:cNvPr id="335" name="Group 148">
            <a:extLst>
              <a:ext uri="{FF2B5EF4-FFF2-40B4-BE49-F238E27FC236}">
                <a16:creationId xmlns:a16="http://schemas.microsoft.com/office/drawing/2014/main" id="{943A49B7-603D-4F67-B460-5B6134753F46}"/>
              </a:ext>
            </a:extLst>
          </p:cNvPr>
          <p:cNvGrpSpPr/>
          <p:nvPr/>
        </p:nvGrpSpPr>
        <p:grpSpPr>
          <a:xfrm>
            <a:off x="7610777" y="3597252"/>
            <a:ext cx="483184" cy="474507"/>
            <a:chOff x="2549926" y="1227604"/>
            <a:chExt cx="5177116" cy="5084148"/>
          </a:xfrm>
        </p:grpSpPr>
        <p:sp>
          <p:nvSpPr>
            <p:cNvPr id="336" name="Freeform: Shape 821">
              <a:extLst>
                <a:ext uri="{FF2B5EF4-FFF2-40B4-BE49-F238E27FC236}">
                  <a16:creationId xmlns:a16="http://schemas.microsoft.com/office/drawing/2014/main" id="{B2426F62-99C8-465D-9C9A-667CEF75A2C5}"/>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7" name="Rectangle 155">
              <a:extLst>
                <a:ext uri="{FF2B5EF4-FFF2-40B4-BE49-F238E27FC236}">
                  <a16:creationId xmlns:a16="http://schemas.microsoft.com/office/drawing/2014/main" id="{1685C093-55AF-4A5F-8D33-CC3899547A12}"/>
                </a:ext>
              </a:extLst>
            </p:cNvPr>
            <p:cNvSpPr/>
            <p:nvPr/>
          </p:nvSpPr>
          <p:spPr bwMode="auto">
            <a:xfrm>
              <a:off x="3364798" y="4227868"/>
              <a:ext cx="603787" cy="603789"/>
            </a:xfrm>
            <a:prstGeom prst="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8" name="Rectangle 156">
              <a:extLst>
                <a:ext uri="{FF2B5EF4-FFF2-40B4-BE49-F238E27FC236}">
                  <a16:creationId xmlns:a16="http://schemas.microsoft.com/office/drawing/2014/main" id="{DDDDC892-A08E-47EB-939F-378CB9E71419}"/>
                </a:ext>
              </a:extLst>
            </p:cNvPr>
            <p:cNvSpPr/>
            <p:nvPr/>
          </p:nvSpPr>
          <p:spPr bwMode="auto">
            <a:xfrm>
              <a:off x="3968585" y="4227868"/>
              <a:ext cx="603787" cy="603789"/>
            </a:xfrm>
            <a:prstGeom prst="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Rectangle 157">
              <a:extLst>
                <a:ext uri="{FF2B5EF4-FFF2-40B4-BE49-F238E27FC236}">
                  <a16:creationId xmlns:a16="http://schemas.microsoft.com/office/drawing/2014/main" id="{FAE128B5-3F20-4674-9566-3CC9B8495BDB}"/>
                </a:ext>
              </a:extLst>
            </p:cNvPr>
            <p:cNvSpPr/>
            <p:nvPr/>
          </p:nvSpPr>
          <p:spPr bwMode="auto">
            <a:xfrm>
              <a:off x="4572371" y="4227868"/>
              <a:ext cx="603787" cy="603789"/>
            </a:xfrm>
            <a:prstGeom prst="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0" name="Rectangle 158">
              <a:extLst>
                <a:ext uri="{FF2B5EF4-FFF2-40B4-BE49-F238E27FC236}">
                  <a16:creationId xmlns:a16="http://schemas.microsoft.com/office/drawing/2014/main" id="{7C8B8EB4-62A0-49E0-B54D-A095A69BC86A}"/>
                </a:ext>
              </a:extLst>
            </p:cNvPr>
            <p:cNvSpPr/>
            <p:nvPr/>
          </p:nvSpPr>
          <p:spPr bwMode="auto">
            <a:xfrm>
              <a:off x="3364798" y="3624080"/>
              <a:ext cx="603787" cy="603789"/>
            </a:xfrm>
            <a:prstGeom prst="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Rectangle 159">
              <a:extLst>
                <a:ext uri="{FF2B5EF4-FFF2-40B4-BE49-F238E27FC236}">
                  <a16:creationId xmlns:a16="http://schemas.microsoft.com/office/drawing/2014/main" id="{3E0B88EC-4D12-422A-B8A2-CD36EC5863C6}"/>
                </a:ext>
              </a:extLst>
            </p:cNvPr>
            <p:cNvSpPr/>
            <p:nvPr/>
          </p:nvSpPr>
          <p:spPr bwMode="auto">
            <a:xfrm>
              <a:off x="3968585" y="3624080"/>
              <a:ext cx="603787" cy="603789"/>
            </a:xfrm>
            <a:prstGeom prst="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2" name="Rectangle 160">
              <a:extLst>
                <a:ext uri="{FF2B5EF4-FFF2-40B4-BE49-F238E27FC236}">
                  <a16:creationId xmlns:a16="http://schemas.microsoft.com/office/drawing/2014/main" id="{B4BDF4CD-8A17-4D80-864F-A1DAFE0001A7}"/>
                </a:ext>
              </a:extLst>
            </p:cNvPr>
            <p:cNvSpPr/>
            <p:nvPr/>
          </p:nvSpPr>
          <p:spPr bwMode="auto">
            <a:xfrm>
              <a:off x="3777367" y="3020291"/>
              <a:ext cx="603787" cy="603789"/>
            </a:xfrm>
            <a:prstGeom prst="rect">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3" name="Cylinder 828">
              <a:extLst>
                <a:ext uri="{FF2B5EF4-FFF2-40B4-BE49-F238E27FC236}">
                  <a16:creationId xmlns:a16="http://schemas.microsoft.com/office/drawing/2014/main" id="{7E8A22F2-5CAA-45AA-91FF-31D3C16A6BEB}"/>
                </a:ext>
              </a:extLst>
            </p:cNvPr>
            <p:cNvSpPr/>
            <p:nvPr/>
          </p:nvSpPr>
          <p:spPr bwMode="auto">
            <a:xfrm>
              <a:off x="5335724" y="3170126"/>
              <a:ext cx="2391318" cy="3141626"/>
            </a:xfrm>
            <a:prstGeom prst="can">
              <a:avLst>
                <a:gd name="adj" fmla="val 39530"/>
              </a:avLst>
            </a:prstGeom>
            <a:solidFill>
              <a:srgbClr val="E6E6E6"/>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765" kern="0">
                <a:solidFill>
                  <a:srgbClr val="0078D7"/>
                </a:solidFill>
                <a:latin typeface="Segoe UI Light"/>
                <a:ea typeface="Segoe UI" pitchFamily="34" charset="0"/>
                <a:cs typeface="Segoe UI" pitchFamily="34" charset="0"/>
              </a:endParaRPr>
            </a:p>
          </p:txBody>
        </p:sp>
      </p:grpSp>
      <p:grpSp>
        <p:nvGrpSpPr>
          <p:cNvPr id="347" name="Group 170">
            <a:extLst>
              <a:ext uri="{FF2B5EF4-FFF2-40B4-BE49-F238E27FC236}">
                <a16:creationId xmlns:a16="http://schemas.microsoft.com/office/drawing/2014/main" id="{691EAB8B-1858-4A24-A1BC-C4BB40B14C96}"/>
              </a:ext>
            </a:extLst>
          </p:cNvPr>
          <p:cNvGrpSpPr/>
          <p:nvPr/>
        </p:nvGrpSpPr>
        <p:grpSpPr>
          <a:xfrm>
            <a:off x="7306221" y="2222316"/>
            <a:ext cx="400258" cy="326560"/>
            <a:chOff x="5818113" y="2550840"/>
            <a:chExt cx="529278" cy="431824"/>
          </a:xfrm>
        </p:grpSpPr>
        <p:sp>
          <p:nvSpPr>
            <p:cNvPr id="348" name="Diamond 171">
              <a:extLst>
                <a:ext uri="{FF2B5EF4-FFF2-40B4-BE49-F238E27FC236}">
                  <a16:creationId xmlns:a16="http://schemas.microsoft.com/office/drawing/2014/main" id="{C348320F-2887-4F43-901F-54FA435B84E2}"/>
                </a:ext>
              </a:extLst>
            </p:cNvPr>
            <p:cNvSpPr/>
            <p:nvPr/>
          </p:nvSpPr>
          <p:spPr bwMode="auto">
            <a:xfrm>
              <a:off x="5818113" y="2550840"/>
              <a:ext cx="529278" cy="274527"/>
            </a:xfrm>
            <a:prstGeom prst="diamond">
              <a:avLst/>
            </a:pr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9" name="Freeform: Shape 206">
              <a:extLst>
                <a:ext uri="{FF2B5EF4-FFF2-40B4-BE49-F238E27FC236}">
                  <a16:creationId xmlns:a16="http://schemas.microsoft.com/office/drawing/2014/main" id="{9601EA6E-74D5-40DE-84A5-6C4B7F88029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59" name="Freeform 218">
            <a:extLst>
              <a:ext uri="{FF2B5EF4-FFF2-40B4-BE49-F238E27FC236}">
                <a16:creationId xmlns:a16="http://schemas.microsoft.com/office/drawing/2014/main" id="{3CD4C5B7-6150-4A72-89D1-E2A2058601ED}"/>
              </a:ext>
            </a:extLst>
          </p:cNvPr>
          <p:cNvSpPr/>
          <p:nvPr/>
        </p:nvSpPr>
        <p:spPr bwMode="auto">
          <a:xfrm>
            <a:off x="7946155" y="2223103"/>
            <a:ext cx="316046" cy="33263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dirty="0">
              <a:solidFill>
                <a:srgbClr val="505050"/>
              </a:solidFill>
              <a:latin typeface="Segoe UI Light"/>
              <a:ea typeface="Segoe UI" pitchFamily="34" charset="0"/>
              <a:cs typeface="Segoe UI" pitchFamily="34" charset="0"/>
            </a:endParaRPr>
          </a:p>
        </p:txBody>
      </p:sp>
      <p:grpSp>
        <p:nvGrpSpPr>
          <p:cNvPr id="360" name="Group 295">
            <a:extLst>
              <a:ext uri="{FF2B5EF4-FFF2-40B4-BE49-F238E27FC236}">
                <a16:creationId xmlns:a16="http://schemas.microsoft.com/office/drawing/2014/main" id="{F90C87F8-EC07-4F95-B61C-0AD5656F0D3A}"/>
              </a:ext>
            </a:extLst>
          </p:cNvPr>
          <p:cNvGrpSpPr/>
          <p:nvPr/>
        </p:nvGrpSpPr>
        <p:grpSpPr>
          <a:xfrm>
            <a:off x="6451787" y="2536811"/>
            <a:ext cx="491323" cy="423483"/>
            <a:chOff x="8376458" y="5925518"/>
            <a:chExt cx="1045926" cy="901512"/>
          </a:xfrm>
        </p:grpSpPr>
        <p:sp>
          <p:nvSpPr>
            <p:cNvPr id="361" name="Star: 4 Points 8">
              <a:extLst>
                <a:ext uri="{FF2B5EF4-FFF2-40B4-BE49-F238E27FC236}">
                  <a16:creationId xmlns:a16="http://schemas.microsoft.com/office/drawing/2014/main" id="{1E0047D5-DDEB-4E55-ABC2-34F4F452B653}"/>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2" name="Star: 4 Points 8">
              <a:extLst>
                <a:ext uri="{FF2B5EF4-FFF2-40B4-BE49-F238E27FC236}">
                  <a16:creationId xmlns:a16="http://schemas.microsoft.com/office/drawing/2014/main" id="{88DCDBD9-7BF7-41C1-9CAE-D873E2E52F95}"/>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Oval 298">
              <a:extLst>
                <a:ext uri="{FF2B5EF4-FFF2-40B4-BE49-F238E27FC236}">
                  <a16:creationId xmlns:a16="http://schemas.microsoft.com/office/drawing/2014/main" id="{E223DA35-B030-4645-9896-5387800574A4}"/>
                </a:ext>
              </a:extLst>
            </p:cNvPr>
            <p:cNvSpPr/>
            <p:nvPr/>
          </p:nvSpPr>
          <p:spPr bwMode="auto">
            <a:xfrm>
              <a:off x="8567675" y="6095745"/>
              <a:ext cx="647663" cy="64766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Oval 9">
              <a:extLst>
                <a:ext uri="{FF2B5EF4-FFF2-40B4-BE49-F238E27FC236}">
                  <a16:creationId xmlns:a16="http://schemas.microsoft.com/office/drawing/2014/main" id="{5E773D67-2DDE-4F5E-B05A-C7EE2191A93B}"/>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5" name="IoT_Hub" title="Icon of circles connecting to a center circle surrounded by brackets">
            <a:extLst>
              <a:ext uri="{FF2B5EF4-FFF2-40B4-BE49-F238E27FC236}">
                <a16:creationId xmlns:a16="http://schemas.microsoft.com/office/drawing/2014/main" id="{F0BE7E2E-CC1F-4284-88A2-3FF161EC24D9}"/>
              </a:ext>
            </a:extLst>
          </p:cNvPr>
          <p:cNvSpPr>
            <a:spLocks noChangeAspect="1" noEditPoints="1"/>
          </p:cNvSpPr>
          <p:nvPr/>
        </p:nvSpPr>
        <p:spPr bwMode="auto">
          <a:xfrm>
            <a:off x="3758691" y="2412254"/>
            <a:ext cx="408802" cy="408802"/>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kumimoji="0" lang="en-US" sz="1765">
              <a:gradFill>
                <a:gsLst>
                  <a:gs pos="0">
                    <a:srgbClr val="505050"/>
                  </a:gs>
                  <a:gs pos="100000">
                    <a:srgbClr val="505050"/>
                  </a:gs>
                </a:gsLst>
              </a:gradFill>
              <a:latin typeface="Segoe UI"/>
            </a:endParaRPr>
          </a:p>
        </p:txBody>
      </p:sp>
      <p:grpSp>
        <p:nvGrpSpPr>
          <p:cNvPr id="366" name="Group 300">
            <a:extLst>
              <a:ext uri="{FF2B5EF4-FFF2-40B4-BE49-F238E27FC236}">
                <a16:creationId xmlns:a16="http://schemas.microsoft.com/office/drawing/2014/main" id="{D0899024-22F1-460B-A974-30171F805211}"/>
              </a:ext>
            </a:extLst>
          </p:cNvPr>
          <p:cNvGrpSpPr/>
          <p:nvPr/>
        </p:nvGrpSpPr>
        <p:grpSpPr>
          <a:xfrm>
            <a:off x="4601456" y="2373972"/>
            <a:ext cx="259098" cy="440154"/>
            <a:chOff x="10668000" y="1393825"/>
            <a:chExt cx="527050" cy="895350"/>
          </a:xfrm>
        </p:grpSpPr>
        <p:sp>
          <p:nvSpPr>
            <p:cNvPr id="367" name="Oval 301">
              <a:extLst>
                <a:ext uri="{FF2B5EF4-FFF2-40B4-BE49-F238E27FC236}">
                  <a16:creationId xmlns:a16="http://schemas.microsoft.com/office/drawing/2014/main" id="{46F362D6-9914-47F9-B575-FF93BB1603FD}"/>
                </a:ext>
              </a:extLst>
            </p:cNvPr>
            <p:cNvSpPr/>
            <p:nvPr/>
          </p:nvSpPr>
          <p:spPr bwMode="auto">
            <a:xfrm>
              <a:off x="10690225" y="1393825"/>
              <a:ext cx="203200" cy="20320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8" name="Oval 302">
              <a:extLst>
                <a:ext uri="{FF2B5EF4-FFF2-40B4-BE49-F238E27FC236}">
                  <a16:creationId xmlns:a16="http://schemas.microsoft.com/office/drawing/2014/main" id="{0192F97D-8D88-4DDD-AF9A-A7702D664629}"/>
                </a:ext>
              </a:extLst>
            </p:cNvPr>
            <p:cNvSpPr/>
            <p:nvPr/>
          </p:nvSpPr>
          <p:spPr bwMode="auto">
            <a:xfrm>
              <a:off x="10690225" y="2085975"/>
              <a:ext cx="203200" cy="20320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9" name="Oval 303">
              <a:extLst>
                <a:ext uri="{FF2B5EF4-FFF2-40B4-BE49-F238E27FC236}">
                  <a16:creationId xmlns:a16="http://schemas.microsoft.com/office/drawing/2014/main" id="{02B67C46-0B9C-4B67-879E-0AB856A97EFB}"/>
                </a:ext>
              </a:extLst>
            </p:cNvPr>
            <p:cNvSpPr/>
            <p:nvPr/>
          </p:nvSpPr>
          <p:spPr bwMode="auto">
            <a:xfrm>
              <a:off x="10991850" y="1911350"/>
              <a:ext cx="203200" cy="20320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Oval 304">
              <a:extLst>
                <a:ext uri="{FF2B5EF4-FFF2-40B4-BE49-F238E27FC236}">
                  <a16:creationId xmlns:a16="http://schemas.microsoft.com/office/drawing/2014/main" id="{AABEA591-3518-4CE3-9AE7-F252EC6370A2}"/>
                </a:ext>
              </a:extLst>
            </p:cNvPr>
            <p:cNvSpPr/>
            <p:nvPr/>
          </p:nvSpPr>
          <p:spPr bwMode="auto">
            <a:xfrm>
              <a:off x="10991850" y="1565275"/>
              <a:ext cx="203200" cy="20320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1" name="Oval 305">
              <a:extLst>
                <a:ext uri="{FF2B5EF4-FFF2-40B4-BE49-F238E27FC236}">
                  <a16:creationId xmlns:a16="http://schemas.microsoft.com/office/drawing/2014/main" id="{7DB6AD2C-186D-4FE8-B16F-C11E71ECA3D2}"/>
                </a:ext>
              </a:extLst>
            </p:cNvPr>
            <p:cNvSpPr/>
            <p:nvPr/>
          </p:nvSpPr>
          <p:spPr bwMode="auto">
            <a:xfrm>
              <a:off x="10668000" y="1717675"/>
              <a:ext cx="247650" cy="2476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72" name="Straight Connector 306">
              <a:extLst>
                <a:ext uri="{FF2B5EF4-FFF2-40B4-BE49-F238E27FC236}">
                  <a16:creationId xmlns:a16="http://schemas.microsoft.com/office/drawing/2014/main" id="{116C9971-0446-4E2F-8B33-4556A9ED6C80}"/>
                </a:ext>
              </a:extLst>
            </p:cNvPr>
            <p:cNvCxnSpPr/>
            <p:nvPr/>
          </p:nvCxnSpPr>
          <p:spPr>
            <a:xfrm>
              <a:off x="10791825" y="1597025"/>
              <a:ext cx="0" cy="12065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07">
              <a:extLst>
                <a:ext uri="{FF2B5EF4-FFF2-40B4-BE49-F238E27FC236}">
                  <a16:creationId xmlns:a16="http://schemas.microsoft.com/office/drawing/2014/main" id="{92318F90-C231-478A-826B-36029261FAE0}"/>
                </a:ext>
              </a:extLst>
            </p:cNvPr>
            <p:cNvCxnSpPr/>
            <p:nvPr/>
          </p:nvCxnSpPr>
          <p:spPr>
            <a:xfrm>
              <a:off x="10791825" y="1966190"/>
              <a:ext cx="0" cy="12065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08">
              <a:extLst>
                <a:ext uri="{FF2B5EF4-FFF2-40B4-BE49-F238E27FC236}">
                  <a16:creationId xmlns:a16="http://schemas.microsoft.com/office/drawing/2014/main" id="{E033A8E2-A2AF-407B-B69D-D13452CCFCAA}"/>
                </a:ext>
              </a:extLst>
            </p:cNvPr>
            <p:cNvCxnSpPr/>
            <p:nvPr/>
          </p:nvCxnSpPr>
          <p:spPr>
            <a:xfrm flipH="1">
              <a:off x="10895906" y="1717148"/>
              <a:ext cx="109141" cy="61417"/>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09">
              <a:extLst>
                <a:ext uri="{FF2B5EF4-FFF2-40B4-BE49-F238E27FC236}">
                  <a16:creationId xmlns:a16="http://schemas.microsoft.com/office/drawing/2014/main" id="{B9AA8AF5-BE4E-43DF-8ECB-B76017FD9DAB}"/>
                </a:ext>
              </a:extLst>
            </p:cNvPr>
            <p:cNvCxnSpPr/>
            <p:nvPr/>
          </p:nvCxnSpPr>
          <p:spPr>
            <a:xfrm>
              <a:off x="10905558" y="1903102"/>
              <a:ext cx="101228" cy="5696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6" name="Rectangle 311">
            <a:extLst>
              <a:ext uri="{FF2B5EF4-FFF2-40B4-BE49-F238E27FC236}">
                <a16:creationId xmlns:a16="http://schemas.microsoft.com/office/drawing/2014/main" id="{A231B08B-1370-407E-9628-BDC0F78E4DB7}"/>
              </a:ext>
            </a:extLst>
          </p:cNvPr>
          <p:cNvSpPr/>
          <p:nvPr/>
        </p:nvSpPr>
        <p:spPr>
          <a:xfrm>
            <a:off x="4401781" y="2897366"/>
            <a:ext cx="658447" cy="249264"/>
          </a:xfrm>
          <a:prstGeom prst="rect">
            <a:avLst/>
          </a:prstGeom>
          <a:noFill/>
        </p:spPr>
        <p:txBody>
          <a:bodyPr wrap="square" lIns="91427" tIns="45713" rIns="91427" bIns="45713" rtlCol="0">
            <a:spAutoFit/>
          </a:bodyPr>
          <a:lstStyle/>
          <a:p>
            <a:pPr algn="ctr" defTabSz="932418">
              <a:defRPr/>
            </a:pPr>
            <a:r>
              <a:rPr lang="en-US" sz="1000" kern="0" dirty="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Kafka</a:t>
            </a:r>
          </a:p>
        </p:txBody>
      </p:sp>
    </p:spTree>
    <p:extLst>
      <p:ext uri="{BB962C8B-B14F-4D97-AF65-F5344CB8AC3E}">
        <p14:creationId xmlns:p14="http://schemas.microsoft.com/office/powerpoint/2010/main" val="41635824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C77D8099-FDDB-41C0-8235-1131761ED83C}"/>
              </a:ext>
            </a:extLst>
          </p:cNvPr>
          <p:cNvGrpSpPr/>
          <p:nvPr/>
        </p:nvGrpSpPr>
        <p:grpSpPr>
          <a:xfrm>
            <a:off x="4398112" y="2706359"/>
            <a:ext cx="1222342" cy="1900148"/>
            <a:chOff x="4397870" y="2706257"/>
            <a:chExt cx="1222516" cy="1900418"/>
          </a:xfrm>
        </p:grpSpPr>
        <p:sp>
          <p:nvSpPr>
            <p:cNvPr id="31" name="Title 1">
              <a:extLst>
                <a:ext uri="{FF2B5EF4-FFF2-40B4-BE49-F238E27FC236}">
                  <a16:creationId xmlns:a16="http://schemas.microsoft.com/office/drawing/2014/main" id="{99C086D9-15F4-4535-89A9-6BCF74B9E2A1}"/>
                </a:ext>
              </a:extLst>
            </p:cNvPr>
            <p:cNvSpPr txBox="1">
              <a:spLocks/>
            </p:cNvSpPr>
            <p:nvPr/>
          </p:nvSpPr>
          <p:spPr>
            <a:xfrm>
              <a:off x="4530378" y="4143127"/>
              <a:ext cx="1027845" cy="463548"/>
            </a:xfrm>
            <a:prstGeom prst="rect">
              <a:avLst/>
            </a:prstGeom>
            <a:noFill/>
          </p:spPr>
          <p:txBody>
            <a:bodyPr wrap="non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2000" spc="0" dirty="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MySQL</a:t>
              </a:r>
            </a:p>
          </p:txBody>
        </p:sp>
        <p:pic>
          <p:nvPicPr>
            <p:cNvPr id="61" name="Graphic 60">
              <a:extLst>
                <a:ext uri="{FF2B5EF4-FFF2-40B4-BE49-F238E27FC236}">
                  <a16:creationId xmlns:a16="http://schemas.microsoft.com/office/drawing/2014/main" id="{9968F17B-B8FF-4EF5-B97B-0565AC1754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7870" y="2706257"/>
              <a:ext cx="1222516" cy="1222516"/>
            </a:xfrm>
            <a:prstGeom prst="rect">
              <a:avLst/>
            </a:prstGeom>
          </p:spPr>
        </p:pic>
      </p:grpSp>
      <p:grpSp>
        <p:nvGrpSpPr>
          <p:cNvPr id="27" name="Group 26">
            <a:extLst>
              <a:ext uri="{FF2B5EF4-FFF2-40B4-BE49-F238E27FC236}">
                <a16:creationId xmlns:a16="http://schemas.microsoft.com/office/drawing/2014/main" id="{CB4F2503-1833-4FD6-91C6-924546045926}"/>
              </a:ext>
            </a:extLst>
          </p:cNvPr>
          <p:cNvGrpSpPr/>
          <p:nvPr/>
        </p:nvGrpSpPr>
        <p:grpSpPr>
          <a:xfrm>
            <a:off x="430560" y="2706362"/>
            <a:ext cx="1247695" cy="1900147"/>
            <a:chOff x="429756" y="2706258"/>
            <a:chExt cx="1247872" cy="1900417"/>
          </a:xfrm>
        </p:grpSpPr>
        <p:sp>
          <p:nvSpPr>
            <p:cNvPr id="30" name="Title 1">
              <a:extLst>
                <a:ext uri="{FF2B5EF4-FFF2-40B4-BE49-F238E27FC236}">
                  <a16:creationId xmlns:a16="http://schemas.microsoft.com/office/drawing/2014/main" id="{9BE6AAC8-6434-417F-BB8B-E9C9C09C4137}"/>
                </a:ext>
              </a:extLst>
            </p:cNvPr>
            <p:cNvSpPr txBox="1">
              <a:spLocks/>
            </p:cNvSpPr>
            <p:nvPr/>
          </p:nvSpPr>
          <p:spPr>
            <a:xfrm>
              <a:off x="533394" y="4143127"/>
              <a:ext cx="1071127" cy="463548"/>
            </a:xfrm>
            <a:prstGeom prst="rect">
              <a:avLst/>
            </a:prstGeom>
            <a:noFill/>
          </p:spPr>
          <p:txBody>
            <a:bodyPr wrap="non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2000" spc="0" dirty="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SQL DB</a:t>
              </a:r>
            </a:p>
          </p:txBody>
        </p:sp>
        <p:pic>
          <p:nvPicPr>
            <p:cNvPr id="62" name="Graphic 61">
              <a:extLst>
                <a:ext uri="{FF2B5EF4-FFF2-40B4-BE49-F238E27FC236}">
                  <a16:creationId xmlns:a16="http://schemas.microsoft.com/office/drawing/2014/main" id="{D71A3B61-7D6F-40D2-9692-6A95D2B8E8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56" y="2706258"/>
              <a:ext cx="1247872" cy="1247870"/>
            </a:xfrm>
            <a:prstGeom prst="rect">
              <a:avLst/>
            </a:prstGeom>
          </p:spPr>
        </p:pic>
      </p:grpSp>
      <p:grpSp>
        <p:nvGrpSpPr>
          <p:cNvPr id="33" name="Group 32">
            <a:extLst>
              <a:ext uri="{FF2B5EF4-FFF2-40B4-BE49-F238E27FC236}">
                <a16:creationId xmlns:a16="http://schemas.microsoft.com/office/drawing/2014/main" id="{431DF871-1E53-49D6-901F-13CBBE01591E}"/>
              </a:ext>
            </a:extLst>
          </p:cNvPr>
          <p:cNvGrpSpPr/>
          <p:nvPr/>
        </p:nvGrpSpPr>
        <p:grpSpPr>
          <a:xfrm>
            <a:off x="8077085" y="2742644"/>
            <a:ext cx="1604187" cy="1863864"/>
            <a:chOff x="8077366" y="2742547"/>
            <a:chExt cx="1604414" cy="1864128"/>
          </a:xfrm>
        </p:grpSpPr>
        <p:sp>
          <p:nvSpPr>
            <p:cNvPr id="35" name="Title 1">
              <a:extLst>
                <a:ext uri="{FF2B5EF4-FFF2-40B4-BE49-F238E27FC236}">
                  <a16:creationId xmlns:a16="http://schemas.microsoft.com/office/drawing/2014/main" id="{27B58075-B6F4-42B6-B16A-E8DF4C36099F}"/>
                </a:ext>
              </a:extLst>
            </p:cNvPr>
            <p:cNvSpPr txBox="1">
              <a:spLocks/>
            </p:cNvSpPr>
            <p:nvPr/>
          </p:nvSpPr>
          <p:spPr>
            <a:xfrm>
              <a:off x="8077366" y="4143127"/>
              <a:ext cx="1604414" cy="463548"/>
            </a:xfrm>
            <a:prstGeom prst="rect">
              <a:avLst/>
            </a:prstGeom>
            <a:noFill/>
          </p:spPr>
          <p:txBody>
            <a:bodyPr wrap="non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2000" spc="0" dirty="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Redis Cache</a:t>
              </a:r>
            </a:p>
          </p:txBody>
        </p:sp>
        <p:pic>
          <p:nvPicPr>
            <p:cNvPr id="63" name="Graphic 62">
              <a:extLst>
                <a:ext uri="{FF2B5EF4-FFF2-40B4-BE49-F238E27FC236}">
                  <a16:creationId xmlns:a16="http://schemas.microsoft.com/office/drawing/2014/main" id="{E0E95984-09EC-4F3A-94BB-2D806DE494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50137" y="2742547"/>
              <a:ext cx="1212181" cy="1212181"/>
            </a:xfrm>
            <a:prstGeom prst="rect">
              <a:avLst/>
            </a:prstGeom>
          </p:spPr>
        </p:pic>
      </p:grpSp>
      <p:grpSp>
        <p:nvGrpSpPr>
          <p:cNvPr id="28" name="Group 27">
            <a:extLst>
              <a:ext uri="{FF2B5EF4-FFF2-40B4-BE49-F238E27FC236}">
                <a16:creationId xmlns:a16="http://schemas.microsoft.com/office/drawing/2014/main" id="{FAE7393C-FF10-456B-9F6B-E4C2A07026F0}"/>
              </a:ext>
            </a:extLst>
          </p:cNvPr>
          <p:cNvGrpSpPr/>
          <p:nvPr/>
        </p:nvGrpSpPr>
        <p:grpSpPr>
          <a:xfrm>
            <a:off x="2258221" y="2764651"/>
            <a:ext cx="1619317" cy="1841858"/>
            <a:chOff x="2257676" y="2764556"/>
            <a:chExt cx="1619547" cy="1842119"/>
          </a:xfrm>
        </p:grpSpPr>
        <p:sp>
          <p:nvSpPr>
            <p:cNvPr id="34" name="Title 1">
              <a:extLst>
                <a:ext uri="{FF2B5EF4-FFF2-40B4-BE49-F238E27FC236}">
                  <a16:creationId xmlns:a16="http://schemas.microsoft.com/office/drawing/2014/main" id="{D73EB5C3-F790-4371-A4BC-BD278E1B7CD0}"/>
                </a:ext>
              </a:extLst>
            </p:cNvPr>
            <p:cNvSpPr txBox="1">
              <a:spLocks/>
            </p:cNvSpPr>
            <p:nvPr/>
          </p:nvSpPr>
          <p:spPr>
            <a:xfrm>
              <a:off x="2257676" y="4143127"/>
              <a:ext cx="1619547" cy="463548"/>
            </a:xfrm>
            <a:prstGeom prst="rect">
              <a:avLst/>
            </a:prstGeom>
            <a:noFill/>
          </p:spPr>
          <p:txBody>
            <a:bodyPr wrap="non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200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PostgreSQL </a:t>
              </a:r>
            </a:p>
          </p:txBody>
        </p:sp>
        <p:pic>
          <p:nvPicPr>
            <p:cNvPr id="64" name="Picture 63">
              <a:extLst>
                <a:ext uri="{FF2B5EF4-FFF2-40B4-BE49-F238E27FC236}">
                  <a16:creationId xmlns:a16="http://schemas.microsoft.com/office/drawing/2014/main" id="{BA89FDEA-8B75-4F0D-B024-FCC2E025DEA6}"/>
                </a:ext>
              </a:extLst>
            </p:cNvPr>
            <p:cNvPicPr>
              <a:picLocks noChangeAspect="1"/>
            </p:cNvPicPr>
            <p:nvPr/>
          </p:nvPicPr>
          <p:blipFill rotWithShape="1">
            <a:blip r:embed="rId9"/>
            <a:srcRect l="5625" t="3852" r="4118" b="4813"/>
            <a:stretch/>
          </p:blipFill>
          <p:spPr>
            <a:xfrm>
              <a:off x="2443553" y="2764556"/>
              <a:ext cx="1175596" cy="1164217"/>
            </a:xfrm>
            <a:prstGeom prst="ellipse">
              <a:avLst/>
            </a:prstGeom>
            <a:solidFill>
              <a:schemeClr val="accent1"/>
            </a:solidFill>
          </p:spPr>
        </p:pic>
      </p:grpSp>
      <p:grpSp>
        <p:nvGrpSpPr>
          <p:cNvPr id="39" name="Group 38">
            <a:extLst>
              <a:ext uri="{FF2B5EF4-FFF2-40B4-BE49-F238E27FC236}">
                <a16:creationId xmlns:a16="http://schemas.microsoft.com/office/drawing/2014/main" id="{4119C955-84E6-46DF-88F7-DA9586C57C3A}"/>
              </a:ext>
            </a:extLst>
          </p:cNvPr>
          <p:cNvGrpSpPr/>
          <p:nvPr/>
        </p:nvGrpSpPr>
        <p:grpSpPr>
          <a:xfrm>
            <a:off x="6215241" y="2696519"/>
            <a:ext cx="1210417" cy="1909989"/>
            <a:chOff x="6215258" y="2696415"/>
            <a:chExt cx="1210588" cy="1910260"/>
          </a:xfrm>
        </p:grpSpPr>
        <p:sp>
          <p:nvSpPr>
            <p:cNvPr id="19" name="Title 1">
              <a:extLst>
                <a:ext uri="{FF2B5EF4-FFF2-40B4-BE49-F238E27FC236}">
                  <a16:creationId xmlns:a16="http://schemas.microsoft.com/office/drawing/2014/main" id="{3E90079A-9213-4644-BD6C-5AE7789E3F58}"/>
                </a:ext>
              </a:extLst>
            </p:cNvPr>
            <p:cNvSpPr txBox="1">
              <a:spLocks/>
            </p:cNvSpPr>
            <p:nvPr/>
          </p:nvSpPr>
          <p:spPr>
            <a:xfrm>
              <a:off x="6215258" y="4143127"/>
              <a:ext cx="1210588" cy="463548"/>
            </a:xfrm>
            <a:prstGeom prst="rect">
              <a:avLst/>
            </a:prstGeom>
            <a:noFill/>
          </p:spPr>
          <p:txBody>
            <a:bodyPr wrap="non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2000" spc="0" dirty="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MariaDB</a:t>
              </a:r>
            </a:p>
          </p:txBody>
        </p:sp>
        <p:grpSp>
          <p:nvGrpSpPr>
            <p:cNvPr id="25" name="Group 24">
              <a:extLst>
                <a:ext uri="{FF2B5EF4-FFF2-40B4-BE49-F238E27FC236}">
                  <a16:creationId xmlns:a16="http://schemas.microsoft.com/office/drawing/2014/main" id="{E062C6F7-7163-4A9F-BCD5-0D0862901F3B}"/>
                </a:ext>
              </a:extLst>
            </p:cNvPr>
            <p:cNvGrpSpPr/>
            <p:nvPr/>
          </p:nvGrpSpPr>
          <p:grpSpPr>
            <a:xfrm>
              <a:off x="6326687" y="2696415"/>
              <a:ext cx="932794" cy="1232358"/>
              <a:chOff x="6643067" y="1819338"/>
              <a:chExt cx="955206" cy="1261968"/>
            </a:xfrm>
          </p:grpSpPr>
          <p:sp>
            <p:nvSpPr>
              <p:cNvPr id="10" name="Freeform: Shape 9">
                <a:extLst>
                  <a:ext uri="{FF2B5EF4-FFF2-40B4-BE49-F238E27FC236}">
                    <a16:creationId xmlns:a16="http://schemas.microsoft.com/office/drawing/2014/main" id="{E0670958-76ED-40BA-A26E-D6E18D85AA6D}"/>
                  </a:ext>
                </a:extLst>
              </p:cNvPr>
              <p:cNvSpPr/>
              <p:nvPr/>
            </p:nvSpPr>
            <p:spPr>
              <a:xfrm>
                <a:off x="6643067" y="1990300"/>
                <a:ext cx="480396" cy="1091006"/>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11" name="Freeform: Shape 10">
                <a:extLst>
                  <a:ext uri="{FF2B5EF4-FFF2-40B4-BE49-F238E27FC236}">
                    <a16:creationId xmlns:a16="http://schemas.microsoft.com/office/drawing/2014/main" id="{34F0174E-BBBE-46B0-8303-28E09763B13E}"/>
                  </a:ext>
                </a:extLst>
              </p:cNvPr>
              <p:cNvSpPr/>
              <p:nvPr/>
            </p:nvSpPr>
            <p:spPr>
              <a:xfrm>
                <a:off x="7106705" y="1990300"/>
                <a:ext cx="491568" cy="1083100"/>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solidFill>
                  <a:schemeClr val="accent1"/>
                </a:solid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13" name="Freeform: Shape 12">
                <a:extLst>
                  <a:ext uri="{FF2B5EF4-FFF2-40B4-BE49-F238E27FC236}">
                    <a16:creationId xmlns:a16="http://schemas.microsoft.com/office/drawing/2014/main" id="{A5B59C98-3117-4B41-909D-556CDB2C99DE}"/>
                  </a:ext>
                </a:extLst>
              </p:cNvPr>
              <p:cNvSpPr/>
              <p:nvPr/>
            </p:nvSpPr>
            <p:spPr>
              <a:xfrm>
                <a:off x="6643067" y="1819338"/>
                <a:ext cx="949620" cy="359920"/>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14" name="Freeform: Shape 13">
                <a:extLst>
                  <a:ext uri="{FF2B5EF4-FFF2-40B4-BE49-F238E27FC236}">
                    <a16:creationId xmlns:a16="http://schemas.microsoft.com/office/drawing/2014/main" id="{721DADB1-5841-45DC-9B94-7382FCA99D78}"/>
                  </a:ext>
                </a:extLst>
              </p:cNvPr>
              <p:cNvSpPr/>
              <p:nvPr/>
            </p:nvSpPr>
            <p:spPr>
              <a:xfrm>
                <a:off x="6738029" y="1866578"/>
                <a:ext cx="759696" cy="23619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15" name="Freeform: Shape 14">
                <a:extLst>
                  <a:ext uri="{FF2B5EF4-FFF2-40B4-BE49-F238E27FC236}">
                    <a16:creationId xmlns:a16="http://schemas.microsoft.com/office/drawing/2014/main" id="{8AE8D486-F593-4612-9A66-589DDC44BF6D}"/>
                  </a:ext>
                </a:extLst>
              </p:cNvPr>
              <p:cNvSpPr/>
              <p:nvPr/>
            </p:nvSpPr>
            <p:spPr>
              <a:xfrm>
                <a:off x="6738029" y="1866578"/>
                <a:ext cx="759696" cy="191207"/>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16" name="Freeform: Shape 15">
                <a:extLst>
                  <a:ext uri="{FF2B5EF4-FFF2-40B4-BE49-F238E27FC236}">
                    <a16:creationId xmlns:a16="http://schemas.microsoft.com/office/drawing/2014/main" id="{6C455E99-3FDB-49AA-96AA-BC4DEA4007E9}"/>
                  </a:ext>
                </a:extLst>
              </p:cNvPr>
              <p:cNvSpPr/>
              <p:nvPr/>
            </p:nvSpPr>
            <p:spPr>
              <a:xfrm>
                <a:off x="6715685" y="2298594"/>
                <a:ext cx="793212" cy="539879"/>
              </a:xfrm>
              <a:custGeom>
                <a:avLst/>
                <a:gdLst>
                  <a:gd name="connsiteX0" fmla="*/ 9776 w 793212"/>
                  <a:gd name="connsiteY0" fmla="*/ 460866 h 539879"/>
                  <a:gd name="connsiteX1" fmla="*/ 60832 w 793212"/>
                  <a:gd name="connsiteY1" fmla="*/ 443095 h 539879"/>
                  <a:gd name="connsiteX2" fmla="*/ 123618 w 793212"/>
                  <a:gd name="connsiteY2" fmla="*/ 437134 h 539879"/>
                  <a:gd name="connsiteX3" fmla="*/ 174674 w 793212"/>
                  <a:gd name="connsiteY3" fmla="*/ 399567 h 539879"/>
                  <a:gd name="connsiteX4" fmla="*/ 310079 w 793212"/>
                  <a:gd name="connsiteY4" fmla="*/ 298340 h 539879"/>
                  <a:gd name="connsiteX5" fmla="*/ 529944 w 793212"/>
                  <a:gd name="connsiteY5" fmla="*/ 195538 h 539879"/>
                  <a:gd name="connsiteX6" fmla="*/ 698753 w 793212"/>
                  <a:gd name="connsiteY6" fmla="*/ 31549 h 539879"/>
                  <a:gd name="connsiteX7" fmla="*/ 779191 w 793212"/>
                  <a:gd name="connsiteY7" fmla="*/ 9842 h 539879"/>
                  <a:gd name="connsiteX8" fmla="*/ 789023 w 793212"/>
                  <a:gd name="connsiteY8" fmla="*/ 54831 h 539879"/>
                  <a:gd name="connsiteX9" fmla="*/ 781202 w 793212"/>
                  <a:gd name="connsiteY9" fmla="*/ 62705 h 539879"/>
                  <a:gd name="connsiteX10" fmla="*/ 732045 w 793212"/>
                  <a:gd name="connsiteY10" fmla="*/ 115455 h 539879"/>
                  <a:gd name="connsiteX11" fmla="*/ 683000 w 793212"/>
                  <a:gd name="connsiteY11" fmla="*/ 227930 h 539879"/>
                  <a:gd name="connsiteX12" fmla="*/ 600551 w 793212"/>
                  <a:gd name="connsiteY12" fmla="*/ 411714 h 539879"/>
                  <a:gd name="connsiteX13" fmla="*/ 590720 w 793212"/>
                  <a:gd name="connsiteY13" fmla="*/ 415651 h 539879"/>
                  <a:gd name="connsiteX14" fmla="*/ 582899 w 793212"/>
                  <a:gd name="connsiteY14" fmla="*/ 427461 h 539879"/>
                  <a:gd name="connsiteX15" fmla="*/ 567147 w 793212"/>
                  <a:gd name="connsiteY15" fmla="*/ 415651 h 539879"/>
                  <a:gd name="connsiteX16" fmla="*/ 541674 w 793212"/>
                  <a:gd name="connsiteY16" fmla="*/ 457154 h 539879"/>
                  <a:gd name="connsiteX17" fmla="*/ 421911 w 793212"/>
                  <a:gd name="connsiteY17" fmla="*/ 530263 h 539879"/>
                  <a:gd name="connsiteX18" fmla="*/ 480787 w 793212"/>
                  <a:gd name="connsiteY18" fmla="*/ 382021 h 539879"/>
                  <a:gd name="connsiteX19" fmla="*/ 463135 w 793212"/>
                  <a:gd name="connsiteY19" fmla="*/ 425436 h 539879"/>
                  <a:gd name="connsiteX20" fmla="*/ 427832 w 793212"/>
                  <a:gd name="connsiteY20" fmla="*/ 451080 h 539879"/>
                  <a:gd name="connsiteX21" fmla="*/ 211989 w 793212"/>
                  <a:gd name="connsiteY21" fmla="*/ 451080 h 539879"/>
                  <a:gd name="connsiteX22" fmla="*/ 100269 w 793212"/>
                  <a:gd name="connsiteY22" fmla="*/ 512379 h 539879"/>
                  <a:gd name="connsiteX23" fmla="*/ 25640 w 793212"/>
                  <a:gd name="connsiteY23" fmla="*/ 508443 h 539879"/>
                  <a:gd name="connsiteX24" fmla="*/ 53123 w 793212"/>
                  <a:gd name="connsiteY24" fmla="*/ 476837 h 539879"/>
                  <a:gd name="connsiteX25" fmla="*/ 9776 w 793212"/>
                  <a:gd name="connsiteY25" fmla="*/ 460866 h 53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3212" h="539879">
                    <a:moveTo>
                      <a:pt x="9776" y="460866"/>
                    </a:moveTo>
                    <a:cubicBezTo>
                      <a:pt x="9776" y="460866"/>
                      <a:pt x="48989" y="443095"/>
                      <a:pt x="60832" y="443095"/>
                    </a:cubicBezTo>
                    <a:cubicBezTo>
                      <a:pt x="60832" y="443095"/>
                      <a:pt x="103955" y="437134"/>
                      <a:pt x="123618" y="437134"/>
                    </a:cubicBezTo>
                    <a:cubicBezTo>
                      <a:pt x="143281" y="437134"/>
                      <a:pt x="160598" y="421387"/>
                      <a:pt x="174674" y="399567"/>
                    </a:cubicBezTo>
                    <a:cubicBezTo>
                      <a:pt x="188751" y="377747"/>
                      <a:pt x="245281" y="312624"/>
                      <a:pt x="310079" y="298340"/>
                    </a:cubicBezTo>
                    <a:cubicBezTo>
                      <a:pt x="374876" y="284055"/>
                      <a:pt x="474978" y="268646"/>
                      <a:pt x="529944" y="195538"/>
                    </a:cubicBezTo>
                    <a:cubicBezTo>
                      <a:pt x="584910" y="122429"/>
                      <a:pt x="614292" y="35486"/>
                      <a:pt x="698753" y="31549"/>
                    </a:cubicBezTo>
                    <a:cubicBezTo>
                      <a:pt x="783213" y="27613"/>
                      <a:pt x="755618" y="9842"/>
                      <a:pt x="779191" y="9842"/>
                    </a:cubicBezTo>
                    <a:cubicBezTo>
                      <a:pt x="802764" y="9842"/>
                      <a:pt x="789023" y="54831"/>
                      <a:pt x="789023" y="54831"/>
                    </a:cubicBezTo>
                    <a:cubicBezTo>
                      <a:pt x="789023" y="54831"/>
                      <a:pt x="781202" y="60793"/>
                      <a:pt x="781202" y="62705"/>
                    </a:cubicBezTo>
                    <a:cubicBezTo>
                      <a:pt x="781202" y="64617"/>
                      <a:pt x="775058" y="89361"/>
                      <a:pt x="732045" y="115455"/>
                    </a:cubicBezTo>
                    <a:cubicBezTo>
                      <a:pt x="689033" y="141550"/>
                      <a:pt x="687357" y="202399"/>
                      <a:pt x="683000" y="227930"/>
                    </a:cubicBezTo>
                    <a:cubicBezTo>
                      <a:pt x="678643" y="253462"/>
                      <a:pt x="639876" y="378084"/>
                      <a:pt x="600551" y="411714"/>
                    </a:cubicBezTo>
                    <a:lnTo>
                      <a:pt x="590720" y="415651"/>
                    </a:lnTo>
                    <a:cubicBezTo>
                      <a:pt x="590720" y="415651"/>
                      <a:pt x="586809" y="425549"/>
                      <a:pt x="582899" y="427461"/>
                    </a:cubicBezTo>
                    <a:cubicBezTo>
                      <a:pt x="578989" y="429373"/>
                      <a:pt x="569158" y="419588"/>
                      <a:pt x="567147" y="415651"/>
                    </a:cubicBezTo>
                    <a:cubicBezTo>
                      <a:pt x="565136" y="411714"/>
                      <a:pt x="547484" y="449393"/>
                      <a:pt x="541674" y="457154"/>
                    </a:cubicBezTo>
                    <a:cubicBezTo>
                      <a:pt x="515820" y="499562"/>
                      <a:pt x="471215" y="526791"/>
                      <a:pt x="421911" y="530263"/>
                    </a:cubicBezTo>
                    <a:cubicBezTo>
                      <a:pt x="421911" y="530263"/>
                      <a:pt x="486708" y="421612"/>
                      <a:pt x="480787" y="382021"/>
                    </a:cubicBezTo>
                    <a:cubicBezTo>
                      <a:pt x="473526" y="395886"/>
                      <a:pt x="467614" y="410425"/>
                      <a:pt x="463135" y="425436"/>
                    </a:cubicBezTo>
                    <a:cubicBezTo>
                      <a:pt x="463135" y="433309"/>
                      <a:pt x="449394" y="449168"/>
                      <a:pt x="427832" y="451080"/>
                    </a:cubicBezTo>
                    <a:cubicBezTo>
                      <a:pt x="406270" y="452993"/>
                      <a:pt x="268854" y="419475"/>
                      <a:pt x="211989" y="451080"/>
                    </a:cubicBezTo>
                    <a:cubicBezTo>
                      <a:pt x="155123" y="482686"/>
                      <a:pt x="131550" y="510355"/>
                      <a:pt x="100269" y="512379"/>
                    </a:cubicBezTo>
                    <a:cubicBezTo>
                      <a:pt x="68987" y="514404"/>
                      <a:pt x="37482" y="514404"/>
                      <a:pt x="25640" y="508443"/>
                    </a:cubicBezTo>
                    <a:cubicBezTo>
                      <a:pt x="25640" y="508443"/>
                      <a:pt x="51112" y="480774"/>
                      <a:pt x="53123" y="476837"/>
                    </a:cubicBezTo>
                    <a:cubicBezTo>
                      <a:pt x="52899" y="476725"/>
                      <a:pt x="15362" y="484598"/>
                      <a:pt x="9776" y="460866"/>
                    </a:cubicBezTo>
                    <a:close/>
                  </a:path>
                </a:pathLst>
              </a:custGeom>
              <a:solidFill>
                <a:srgbClr val="FFFFFF"/>
              </a:solidFill>
              <a:ln w="11113" cap="flat">
                <a:no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17" name="Freeform: Shape 16">
                <a:extLst>
                  <a:ext uri="{FF2B5EF4-FFF2-40B4-BE49-F238E27FC236}">
                    <a16:creationId xmlns:a16="http://schemas.microsoft.com/office/drawing/2014/main" id="{F5AD5FD7-7D56-465D-8575-658630F70309}"/>
                  </a:ext>
                </a:extLst>
              </p:cNvPr>
              <p:cNvSpPr/>
              <p:nvPr/>
            </p:nvSpPr>
            <p:spPr>
              <a:xfrm>
                <a:off x="7458786" y="2316815"/>
                <a:ext cx="44688" cy="44990"/>
              </a:xfrm>
              <a:custGeom>
                <a:avLst/>
                <a:gdLst>
                  <a:gd name="connsiteX0" fmla="*/ 40000 w 44688"/>
                  <a:gd name="connsiteY0" fmla="*/ 43472 h 44989"/>
                  <a:gd name="connsiteX1" fmla="*/ 45921 w 44688"/>
                  <a:gd name="connsiteY1" fmla="*/ 37510 h 44989"/>
                  <a:gd name="connsiteX2" fmla="*/ 10618 w 44688"/>
                  <a:gd name="connsiteY2" fmla="*/ 9842 h 44989"/>
                  <a:gd name="connsiteX3" fmla="*/ 10618 w 44688"/>
                  <a:gd name="connsiteY3" fmla="*/ 17715 h 44989"/>
                  <a:gd name="connsiteX4" fmla="*/ 40000 w 44688"/>
                  <a:gd name="connsiteY4" fmla="*/ 43472 h 44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88" h="44989">
                    <a:moveTo>
                      <a:pt x="40000" y="43472"/>
                    </a:moveTo>
                    <a:lnTo>
                      <a:pt x="45921" y="37510"/>
                    </a:lnTo>
                    <a:cubicBezTo>
                      <a:pt x="45921" y="37510"/>
                      <a:pt x="18438" y="29637"/>
                      <a:pt x="10618" y="9842"/>
                    </a:cubicBezTo>
                    <a:cubicBezTo>
                      <a:pt x="9495" y="12344"/>
                      <a:pt x="9495" y="15212"/>
                      <a:pt x="10618" y="17715"/>
                    </a:cubicBezTo>
                    <a:cubicBezTo>
                      <a:pt x="18950" y="27858"/>
                      <a:pt x="28875" y="36558"/>
                      <a:pt x="40000" y="43472"/>
                    </a:cubicBezTo>
                    <a:close/>
                  </a:path>
                </a:pathLst>
              </a:custGeom>
              <a:solidFill>
                <a:schemeClr val="accent1"/>
              </a:solidFill>
              <a:ln w="11113" cap="flat">
                <a:no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18" name="Freeform: Shape 17">
                <a:extLst>
                  <a:ext uri="{FF2B5EF4-FFF2-40B4-BE49-F238E27FC236}">
                    <a16:creationId xmlns:a16="http://schemas.microsoft.com/office/drawing/2014/main" id="{FA77C573-5045-4C6E-8DA0-68B7B5F0F1EB}"/>
                  </a:ext>
                </a:extLst>
              </p:cNvPr>
              <p:cNvSpPr/>
              <p:nvPr/>
            </p:nvSpPr>
            <p:spPr>
              <a:xfrm>
                <a:off x="7367236" y="2347916"/>
                <a:ext cx="55860" cy="44990"/>
              </a:xfrm>
              <a:custGeom>
                <a:avLst/>
                <a:gdLst>
                  <a:gd name="connsiteX0" fmla="*/ 9776 w 55860"/>
                  <a:gd name="connsiteY0" fmla="*/ 32391 h 44989"/>
                  <a:gd name="connsiteX1" fmla="*/ 47090 w 55860"/>
                  <a:gd name="connsiteY1" fmla="*/ 10683 h 44989"/>
                  <a:gd name="connsiteX2" fmla="*/ 35553 w 55860"/>
                  <a:gd name="connsiteY2" fmla="*/ 37200 h 44989"/>
                  <a:gd name="connsiteX3" fmla="*/ 31337 w 55860"/>
                  <a:gd name="connsiteY3" fmla="*/ 38352 h 44989"/>
                  <a:gd name="connsiteX4" fmla="*/ 9776 w 55860"/>
                  <a:gd name="connsiteY4" fmla="*/ 32391 h 44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0" h="44989">
                    <a:moveTo>
                      <a:pt x="9776" y="32391"/>
                    </a:moveTo>
                    <a:cubicBezTo>
                      <a:pt x="9776" y="32391"/>
                      <a:pt x="21506" y="4722"/>
                      <a:pt x="47090" y="10683"/>
                    </a:cubicBezTo>
                    <a:cubicBezTo>
                      <a:pt x="51178" y="21213"/>
                      <a:pt x="46012" y="33085"/>
                      <a:pt x="35553" y="37200"/>
                    </a:cubicBezTo>
                    <a:cubicBezTo>
                      <a:pt x="34193" y="37735"/>
                      <a:pt x="32780" y="38121"/>
                      <a:pt x="31337" y="38352"/>
                    </a:cubicBezTo>
                    <a:cubicBezTo>
                      <a:pt x="23642" y="39419"/>
                      <a:pt x="15850" y="37265"/>
                      <a:pt x="9776" y="32391"/>
                    </a:cubicBezTo>
                    <a:close/>
                  </a:path>
                </a:pathLst>
              </a:custGeom>
              <a:solidFill>
                <a:schemeClr val="accent1"/>
              </a:solidFill>
              <a:ln w="11113" cap="flat">
                <a:no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21" name="Freeform: Shape 20">
                <a:extLst>
                  <a:ext uri="{FF2B5EF4-FFF2-40B4-BE49-F238E27FC236}">
                    <a16:creationId xmlns:a16="http://schemas.microsoft.com/office/drawing/2014/main" id="{CBA8E4D3-1DA0-4F7F-9C8E-23DDED5073BD}"/>
                  </a:ext>
                </a:extLst>
              </p:cNvPr>
              <p:cNvSpPr/>
              <p:nvPr/>
            </p:nvSpPr>
            <p:spPr>
              <a:xfrm>
                <a:off x="7436921" y="2341644"/>
                <a:ext cx="22344" cy="44990"/>
              </a:xfrm>
              <a:custGeom>
                <a:avLst/>
                <a:gdLst>
                  <a:gd name="connsiteX0" fmla="*/ 28461 w 22344"/>
                  <a:gd name="connsiteY0" fmla="*/ 4921 h 44989"/>
                  <a:gd name="connsiteX1" fmla="*/ 4888 w 22344"/>
                  <a:gd name="connsiteY1" fmla="*/ 46424 h 44989"/>
                </a:gdLst>
                <a:ahLst/>
                <a:cxnLst>
                  <a:cxn ang="0">
                    <a:pos x="connsiteX0" y="connsiteY0"/>
                  </a:cxn>
                  <a:cxn ang="0">
                    <a:pos x="connsiteX1" y="connsiteY1"/>
                  </a:cxn>
                </a:cxnLst>
                <a:rect l="l" t="t" r="r" b="b"/>
                <a:pathLst>
                  <a:path w="22344" h="44989">
                    <a:moveTo>
                      <a:pt x="28461" y="4921"/>
                    </a:moveTo>
                    <a:cubicBezTo>
                      <a:pt x="28461" y="4921"/>
                      <a:pt x="6899" y="34614"/>
                      <a:pt x="4888" y="46424"/>
                    </a:cubicBezTo>
                  </a:path>
                </a:pathLst>
              </a:custGeom>
              <a:solidFill>
                <a:schemeClr val="accent1"/>
              </a:solidFill>
              <a:ln w="5556" cap="flat">
                <a:solidFill>
                  <a:schemeClr val="accent1"/>
                </a:solid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22" name="Freeform: Shape 21">
                <a:extLst>
                  <a:ext uri="{FF2B5EF4-FFF2-40B4-BE49-F238E27FC236}">
                    <a16:creationId xmlns:a16="http://schemas.microsoft.com/office/drawing/2014/main" id="{A5426F65-C432-4E15-B2F7-543F3763E236}"/>
                  </a:ext>
                </a:extLst>
              </p:cNvPr>
              <p:cNvSpPr/>
              <p:nvPr/>
            </p:nvSpPr>
            <p:spPr>
              <a:xfrm>
                <a:off x="7448651" y="2347492"/>
                <a:ext cx="22344" cy="44990"/>
              </a:xfrm>
              <a:custGeom>
                <a:avLst/>
                <a:gdLst>
                  <a:gd name="connsiteX0" fmla="*/ 20640 w 22344"/>
                  <a:gd name="connsiteY0" fmla="*/ 4921 h 44989"/>
                  <a:gd name="connsiteX1" fmla="*/ 4888 w 22344"/>
                  <a:gd name="connsiteY1" fmla="*/ 42487 h 44989"/>
                </a:gdLst>
                <a:ahLst/>
                <a:cxnLst>
                  <a:cxn ang="0">
                    <a:pos x="connsiteX0" y="connsiteY0"/>
                  </a:cxn>
                  <a:cxn ang="0">
                    <a:pos x="connsiteX1" y="connsiteY1"/>
                  </a:cxn>
                </a:cxnLst>
                <a:rect l="l" t="t" r="r" b="b"/>
                <a:pathLst>
                  <a:path w="22344" h="44989">
                    <a:moveTo>
                      <a:pt x="20640" y="4921"/>
                    </a:moveTo>
                    <a:cubicBezTo>
                      <a:pt x="14443" y="17019"/>
                      <a:pt x="9177" y="29578"/>
                      <a:pt x="4888" y="42487"/>
                    </a:cubicBezTo>
                  </a:path>
                </a:pathLst>
              </a:custGeom>
              <a:solidFill>
                <a:schemeClr val="accent1"/>
              </a:solidFill>
              <a:ln w="5556" cap="flat">
                <a:solidFill>
                  <a:schemeClr val="accent1"/>
                </a:solid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23" name="Freeform: Shape 22">
                <a:extLst>
                  <a:ext uri="{FF2B5EF4-FFF2-40B4-BE49-F238E27FC236}">
                    <a16:creationId xmlns:a16="http://schemas.microsoft.com/office/drawing/2014/main" id="{6EC44749-1E0A-4E62-A4DF-270E5F7C9642}"/>
                  </a:ext>
                </a:extLst>
              </p:cNvPr>
              <p:cNvSpPr/>
              <p:nvPr/>
            </p:nvSpPr>
            <p:spPr>
              <a:xfrm>
                <a:off x="7460494" y="2347492"/>
                <a:ext cx="11172" cy="44990"/>
              </a:xfrm>
              <a:custGeom>
                <a:avLst/>
                <a:gdLst>
                  <a:gd name="connsiteX0" fmla="*/ 10809 w 11172"/>
                  <a:gd name="connsiteY0" fmla="*/ 4921 h 44989"/>
                  <a:gd name="connsiteX1" fmla="*/ 4888 w 11172"/>
                  <a:gd name="connsiteY1" fmla="*/ 42487 h 44989"/>
                </a:gdLst>
                <a:ahLst/>
                <a:cxnLst>
                  <a:cxn ang="0">
                    <a:pos x="connsiteX0" y="connsiteY0"/>
                  </a:cxn>
                  <a:cxn ang="0">
                    <a:pos x="connsiteX1" y="connsiteY1"/>
                  </a:cxn>
                </a:cxnLst>
                <a:rect l="l" t="t" r="r" b="b"/>
                <a:pathLst>
                  <a:path w="11172" h="44989">
                    <a:moveTo>
                      <a:pt x="10809" y="4921"/>
                    </a:moveTo>
                    <a:cubicBezTo>
                      <a:pt x="6881" y="17050"/>
                      <a:pt x="4882" y="29729"/>
                      <a:pt x="4888" y="42487"/>
                    </a:cubicBezTo>
                  </a:path>
                </a:pathLst>
              </a:custGeom>
              <a:solidFill>
                <a:schemeClr val="accent1"/>
              </a:solidFill>
              <a:ln w="5556" cap="flat">
                <a:solidFill>
                  <a:schemeClr val="accent1"/>
                </a:solidFill>
                <a:prstDash val="solid"/>
                <a:miter/>
              </a:ln>
            </p:spPr>
            <p:txBody>
              <a:bodyPr rtlCol="0" anchor="ctr"/>
              <a:lstStyle/>
              <a:p>
                <a:endParaRPr lang="en-US">
                  <a:gradFill>
                    <a:gsLst>
                      <a:gs pos="7965">
                        <a:schemeClr val="tx1"/>
                      </a:gs>
                      <a:gs pos="37000">
                        <a:schemeClr val="tx1"/>
                      </a:gs>
                    </a:gsLst>
                    <a:lin ang="5400000" scaled="0"/>
                  </a:gradFill>
                </a:endParaRPr>
              </a:p>
            </p:txBody>
          </p:sp>
          <p:sp>
            <p:nvSpPr>
              <p:cNvPr id="24" name="Freeform: Shape 23">
                <a:extLst>
                  <a:ext uri="{FF2B5EF4-FFF2-40B4-BE49-F238E27FC236}">
                    <a16:creationId xmlns:a16="http://schemas.microsoft.com/office/drawing/2014/main" id="{6AF68316-9E8C-49E7-8764-E51654E9B382}"/>
                  </a:ext>
                </a:extLst>
              </p:cNvPr>
              <p:cNvSpPr/>
              <p:nvPr/>
            </p:nvSpPr>
            <p:spPr>
              <a:xfrm>
                <a:off x="7300468" y="2676509"/>
                <a:ext cx="78204" cy="78732"/>
              </a:xfrm>
              <a:custGeom>
                <a:avLst/>
                <a:gdLst>
                  <a:gd name="connsiteX0" fmla="*/ 47161 w 78204"/>
                  <a:gd name="connsiteY0" fmla="*/ 9842 h 78732"/>
                  <a:gd name="connsiteX1" fmla="*/ 9846 w 78204"/>
                  <a:gd name="connsiteY1" fmla="*/ 54831 h 78732"/>
                  <a:gd name="connsiteX2" fmla="*/ 74644 w 78204"/>
                  <a:gd name="connsiteY2" fmla="*/ 78564 h 78732"/>
                  <a:gd name="connsiteX3" fmla="*/ 47161 w 78204"/>
                  <a:gd name="connsiteY3" fmla="*/ 9842 h 78732"/>
                </a:gdLst>
                <a:ahLst/>
                <a:cxnLst>
                  <a:cxn ang="0">
                    <a:pos x="connsiteX0" y="connsiteY0"/>
                  </a:cxn>
                  <a:cxn ang="0">
                    <a:pos x="connsiteX1" y="connsiteY1"/>
                  </a:cxn>
                  <a:cxn ang="0">
                    <a:pos x="connsiteX2" y="connsiteY2"/>
                  </a:cxn>
                  <a:cxn ang="0">
                    <a:pos x="connsiteX3" y="connsiteY3"/>
                  </a:cxn>
                </a:cxnLst>
                <a:rect l="l" t="t" r="r" b="b"/>
                <a:pathLst>
                  <a:path w="78204" h="78732">
                    <a:moveTo>
                      <a:pt x="47161" y="9842"/>
                    </a:moveTo>
                    <a:cubicBezTo>
                      <a:pt x="47161" y="9842"/>
                      <a:pt x="11857" y="43584"/>
                      <a:pt x="9846" y="54831"/>
                    </a:cubicBezTo>
                    <a:cubicBezTo>
                      <a:pt x="7835" y="66079"/>
                      <a:pt x="49060" y="84525"/>
                      <a:pt x="74644" y="78564"/>
                    </a:cubicBezTo>
                    <a:cubicBezTo>
                      <a:pt x="74644" y="79014"/>
                      <a:pt x="47161" y="17715"/>
                      <a:pt x="47161" y="9842"/>
                    </a:cubicBezTo>
                    <a:close/>
                  </a:path>
                </a:pathLst>
              </a:custGeom>
              <a:solidFill>
                <a:srgbClr val="FFFFFF"/>
              </a:solidFill>
              <a:ln w="11113" cap="flat">
                <a:noFill/>
                <a:prstDash val="solid"/>
                <a:miter/>
              </a:ln>
            </p:spPr>
            <p:txBody>
              <a:bodyPr rtlCol="0" anchor="ctr"/>
              <a:lstStyle/>
              <a:p>
                <a:endParaRPr lang="en-US">
                  <a:gradFill>
                    <a:gsLst>
                      <a:gs pos="7965">
                        <a:schemeClr val="tx1"/>
                      </a:gs>
                      <a:gs pos="37000">
                        <a:schemeClr val="tx1"/>
                      </a:gs>
                    </a:gsLst>
                    <a:lin ang="5400000" scaled="0"/>
                  </a:gradFill>
                </a:endParaRPr>
              </a:p>
            </p:txBody>
          </p:sp>
        </p:grpSp>
      </p:grpSp>
      <p:sp>
        <p:nvSpPr>
          <p:cNvPr id="26" name="Title 25">
            <a:extLst>
              <a:ext uri="{FF2B5EF4-FFF2-40B4-BE49-F238E27FC236}">
                <a16:creationId xmlns:a16="http://schemas.microsoft.com/office/drawing/2014/main" id="{57989C1A-D3DC-4D95-9296-B9C8E0953D5E}"/>
              </a:ext>
            </a:extLst>
          </p:cNvPr>
          <p:cNvSpPr>
            <a:spLocks noGrp="1"/>
          </p:cNvSpPr>
          <p:nvPr>
            <p:ph type="title"/>
          </p:nvPr>
        </p:nvSpPr>
        <p:spPr/>
        <p:txBody>
          <a:bodyPr/>
          <a:lstStyle/>
          <a:p>
            <a:pPr algn="ctr"/>
            <a:r>
              <a:rPr lang="en-US" dirty="0"/>
              <a:t>Azure Operational Data Services</a:t>
            </a:r>
          </a:p>
        </p:txBody>
      </p:sp>
      <p:grpSp>
        <p:nvGrpSpPr>
          <p:cNvPr id="53" name="Group 52">
            <a:extLst>
              <a:ext uri="{FF2B5EF4-FFF2-40B4-BE49-F238E27FC236}">
                <a16:creationId xmlns:a16="http://schemas.microsoft.com/office/drawing/2014/main" id="{BAD73465-B2DD-47EC-9993-96CE9D08EFA1}"/>
              </a:ext>
            </a:extLst>
          </p:cNvPr>
          <p:cNvGrpSpPr/>
          <p:nvPr/>
        </p:nvGrpSpPr>
        <p:grpSpPr>
          <a:xfrm>
            <a:off x="10330295" y="2599335"/>
            <a:ext cx="1532575" cy="2007174"/>
            <a:chOff x="10330896" y="2599216"/>
            <a:chExt cx="1532792" cy="2007459"/>
          </a:xfrm>
        </p:grpSpPr>
        <p:grpSp>
          <p:nvGrpSpPr>
            <p:cNvPr id="32" name="Group 31">
              <a:extLst>
                <a:ext uri="{FF2B5EF4-FFF2-40B4-BE49-F238E27FC236}">
                  <a16:creationId xmlns:a16="http://schemas.microsoft.com/office/drawing/2014/main" id="{FAF65504-7E9A-4B43-AFC8-60924E7BEA08}"/>
                </a:ext>
              </a:extLst>
            </p:cNvPr>
            <p:cNvGrpSpPr/>
            <p:nvPr/>
          </p:nvGrpSpPr>
          <p:grpSpPr>
            <a:xfrm>
              <a:off x="10330896" y="4143127"/>
              <a:ext cx="1532792" cy="463548"/>
              <a:chOff x="10330896" y="4143127"/>
              <a:chExt cx="1532792" cy="463548"/>
            </a:xfrm>
            <a:solidFill>
              <a:schemeClr val="accent1"/>
            </a:solidFill>
          </p:grpSpPr>
          <p:sp>
            <p:nvSpPr>
              <p:cNvPr id="12" name="Title 1">
                <a:extLst>
                  <a:ext uri="{FF2B5EF4-FFF2-40B4-BE49-F238E27FC236}">
                    <a16:creationId xmlns:a16="http://schemas.microsoft.com/office/drawing/2014/main" id="{1A5791BF-E808-41A6-ACE2-840DF333E2BB}"/>
                  </a:ext>
                </a:extLst>
              </p:cNvPr>
              <p:cNvSpPr txBox="1">
                <a:spLocks/>
              </p:cNvSpPr>
              <p:nvPr/>
            </p:nvSpPr>
            <p:spPr>
              <a:xfrm>
                <a:off x="10330896" y="4143127"/>
                <a:ext cx="1532792" cy="463548"/>
              </a:xfrm>
              <a:prstGeom prst="rect">
                <a:avLst/>
              </a:prstGeom>
              <a:noFill/>
            </p:spPr>
            <p:txBody>
              <a:bodyPr wrap="non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2000" spc="0">
                    <a:gradFill>
                      <a:gsLst>
                        <a:gs pos="7965">
                          <a:schemeClr val="tx1"/>
                        </a:gs>
                        <a:gs pos="37000">
                          <a:schemeClr val="tx1"/>
                        </a:gs>
                      </a:gsLst>
                      <a:lin ang="5400000" scaled="0"/>
                    </a:gradFill>
                    <a:latin typeface="Segoe UI Semibold" panose="020B0702040204020203" pitchFamily="34" charset="0"/>
                    <a:cs typeface="Segoe UI Semibold" panose="020B0702040204020203" pitchFamily="34" charset="0"/>
                  </a:rPr>
                  <a:t>Cosmos DB</a:t>
                </a:r>
              </a:p>
            </p:txBody>
          </p:sp>
        </p:grpSp>
        <p:grpSp>
          <p:nvGrpSpPr>
            <p:cNvPr id="40" name="Graphic 59">
              <a:extLst>
                <a:ext uri="{FF2B5EF4-FFF2-40B4-BE49-F238E27FC236}">
                  <a16:creationId xmlns:a16="http://schemas.microsoft.com/office/drawing/2014/main" id="{45E2BAB5-6B47-41AF-9654-9C8CE38C61C1}"/>
                </a:ext>
              </a:extLst>
            </p:cNvPr>
            <p:cNvGrpSpPr/>
            <p:nvPr/>
          </p:nvGrpSpPr>
          <p:grpSpPr>
            <a:xfrm>
              <a:off x="10339533" y="2599216"/>
              <a:ext cx="1427253" cy="1430840"/>
              <a:chOff x="10339533" y="2599216"/>
              <a:chExt cx="1427253" cy="1430840"/>
            </a:xfrm>
          </p:grpSpPr>
          <p:sp>
            <p:nvSpPr>
              <p:cNvPr id="41" name="Freeform: Shape 40">
                <a:extLst>
                  <a:ext uri="{FF2B5EF4-FFF2-40B4-BE49-F238E27FC236}">
                    <a16:creationId xmlns:a16="http://schemas.microsoft.com/office/drawing/2014/main" id="{C7FC74C7-CFA6-4E82-84BC-F975FCE53EC2}"/>
                  </a:ext>
                </a:extLst>
              </p:cNvPr>
              <p:cNvSpPr/>
              <p:nvPr/>
            </p:nvSpPr>
            <p:spPr>
              <a:xfrm>
                <a:off x="10524577" y="2783247"/>
                <a:ext cx="1012171" cy="1012171"/>
              </a:xfrm>
              <a:custGeom>
                <a:avLst/>
                <a:gdLst>
                  <a:gd name="connsiteX0" fmla="*/ 353972 w 1012170"/>
                  <a:gd name="connsiteY0" fmla="*/ 855457 h 1012170"/>
                  <a:gd name="connsiteX1" fmla="*/ 625418 w 1012170"/>
                  <a:gd name="connsiteY1" fmla="*/ 625418 h 1012170"/>
                  <a:gd name="connsiteX2" fmla="*/ 855457 w 1012170"/>
                  <a:gd name="connsiteY2" fmla="*/ 353972 h 1012170"/>
                  <a:gd name="connsiteX3" fmla="*/ 533402 w 1012170"/>
                  <a:gd name="connsiteY3" fmla="*/ 165340 h 1012170"/>
                  <a:gd name="connsiteX4" fmla="*/ 165340 w 1012170"/>
                  <a:gd name="connsiteY4" fmla="*/ 533402 h 1012170"/>
                  <a:gd name="connsiteX5" fmla="*/ 353972 w 1012170"/>
                  <a:gd name="connsiteY5" fmla="*/ 855457 h 101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170" h="1012170">
                    <a:moveTo>
                      <a:pt x="353972" y="855457"/>
                    </a:moveTo>
                    <a:cubicBezTo>
                      <a:pt x="432185" y="800247"/>
                      <a:pt x="524201" y="722034"/>
                      <a:pt x="625418" y="625418"/>
                    </a:cubicBezTo>
                    <a:cubicBezTo>
                      <a:pt x="726635" y="524201"/>
                      <a:pt x="800247" y="432185"/>
                      <a:pt x="855457" y="353972"/>
                    </a:cubicBezTo>
                    <a:cubicBezTo>
                      <a:pt x="795647" y="243554"/>
                      <a:pt x="671426" y="165340"/>
                      <a:pt x="533402" y="165340"/>
                    </a:cubicBezTo>
                    <a:cubicBezTo>
                      <a:pt x="330968" y="165340"/>
                      <a:pt x="165340" y="330968"/>
                      <a:pt x="165340" y="533402"/>
                    </a:cubicBezTo>
                    <a:cubicBezTo>
                      <a:pt x="165340" y="671426"/>
                      <a:pt x="243554" y="791046"/>
                      <a:pt x="353972" y="855457"/>
                    </a:cubicBezTo>
                    <a:close/>
                  </a:path>
                </a:pathLst>
              </a:custGeom>
              <a:solidFill>
                <a:srgbClr val="B8D432"/>
              </a:solidFill>
              <a:ln w="45641"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1D90A05-23E8-4DF6-9DD1-3D6DBAAE8334}"/>
                  </a:ext>
                </a:extLst>
              </p:cNvPr>
              <p:cNvSpPr/>
              <p:nvPr/>
            </p:nvSpPr>
            <p:spPr>
              <a:xfrm>
                <a:off x="10883437" y="3142107"/>
                <a:ext cx="690116" cy="690116"/>
              </a:xfrm>
              <a:custGeom>
                <a:avLst/>
                <a:gdLst>
                  <a:gd name="connsiteX0" fmla="*/ 363174 w 690116"/>
                  <a:gd name="connsiteY0" fmla="*/ 363174 h 690116"/>
                  <a:gd name="connsiteX1" fmla="*/ 165340 w 690116"/>
                  <a:gd name="connsiteY1" fmla="*/ 542604 h 690116"/>
                  <a:gd name="connsiteX2" fmla="*/ 174542 w 690116"/>
                  <a:gd name="connsiteY2" fmla="*/ 542604 h 690116"/>
                  <a:gd name="connsiteX3" fmla="*/ 542604 w 690116"/>
                  <a:gd name="connsiteY3" fmla="*/ 174542 h 690116"/>
                  <a:gd name="connsiteX4" fmla="*/ 542604 w 690116"/>
                  <a:gd name="connsiteY4" fmla="*/ 165340 h 690116"/>
                  <a:gd name="connsiteX5" fmla="*/ 363174 w 690116"/>
                  <a:gd name="connsiteY5" fmla="*/ 363174 h 6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116" h="690116">
                    <a:moveTo>
                      <a:pt x="363174" y="363174"/>
                    </a:moveTo>
                    <a:cubicBezTo>
                      <a:pt x="298763" y="427585"/>
                      <a:pt x="229751" y="487395"/>
                      <a:pt x="165340" y="542604"/>
                    </a:cubicBezTo>
                    <a:cubicBezTo>
                      <a:pt x="169941" y="542604"/>
                      <a:pt x="169941" y="542604"/>
                      <a:pt x="174542" y="542604"/>
                    </a:cubicBezTo>
                    <a:cubicBezTo>
                      <a:pt x="376976" y="542604"/>
                      <a:pt x="542604" y="376976"/>
                      <a:pt x="542604" y="174542"/>
                    </a:cubicBezTo>
                    <a:cubicBezTo>
                      <a:pt x="542604" y="169941"/>
                      <a:pt x="542604" y="169941"/>
                      <a:pt x="542604" y="165340"/>
                    </a:cubicBezTo>
                    <a:cubicBezTo>
                      <a:pt x="487395" y="234352"/>
                      <a:pt x="427585" y="298763"/>
                      <a:pt x="363174" y="363174"/>
                    </a:cubicBezTo>
                    <a:close/>
                  </a:path>
                </a:pathLst>
              </a:custGeom>
              <a:solidFill>
                <a:schemeClr val="accent1"/>
              </a:solidFill>
              <a:ln w="4564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A4FCA7-258C-47AA-9552-A006A430B705}"/>
                  </a:ext>
                </a:extLst>
              </p:cNvPr>
              <p:cNvSpPr/>
              <p:nvPr/>
            </p:nvSpPr>
            <p:spPr>
              <a:xfrm>
                <a:off x="10339533" y="2603816"/>
                <a:ext cx="1426240" cy="1426240"/>
              </a:xfrm>
              <a:custGeom>
                <a:avLst/>
                <a:gdLst>
                  <a:gd name="connsiteX0" fmla="*/ 1242935 w 1426240"/>
                  <a:gd name="connsiteY0" fmla="*/ 188344 h 1426240"/>
                  <a:gd name="connsiteX1" fmla="*/ 1173923 w 1426240"/>
                  <a:gd name="connsiteY1" fmla="*/ 165340 h 1426240"/>
                  <a:gd name="connsiteX2" fmla="*/ 838067 w 1426240"/>
                  <a:gd name="connsiteY2" fmla="*/ 317166 h 1426240"/>
                  <a:gd name="connsiteX3" fmla="*/ 888675 w 1426240"/>
                  <a:gd name="connsiteY3" fmla="*/ 335569 h 1426240"/>
                  <a:gd name="connsiteX4" fmla="*/ 1178524 w 1426240"/>
                  <a:gd name="connsiteY4" fmla="*/ 211348 h 1426240"/>
                  <a:gd name="connsiteX5" fmla="*/ 1215330 w 1426240"/>
                  <a:gd name="connsiteY5" fmla="*/ 220550 h 1426240"/>
                  <a:gd name="connsiteX6" fmla="*/ 847268 w 1426240"/>
                  <a:gd name="connsiteY6" fmla="*/ 837054 h 1426240"/>
                  <a:gd name="connsiteX7" fmla="*/ 258369 w 1426240"/>
                  <a:gd name="connsiteY7" fmla="*/ 1214317 h 1426240"/>
                  <a:gd name="connsiteX8" fmla="*/ 221563 w 1426240"/>
                  <a:gd name="connsiteY8" fmla="*/ 1205116 h 1426240"/>
                  <a:gd name="connsiteX9" fmla="*/ 336582 w 1426240"/>
                  <a:gd name="connsiteY9" fmla="*/ 887662 h 1426240"/>
                  <a:gd name="connsiteX10" fmla="*/ 318179 w 1426240"/>
                  <a:gd name="connsiteY10" fmla="*/ 837054 h 1426240"/>
                  <a:gd name="connsiteX11" fmla="*/ 189357 w 1426240"/>
                  <a:gd name="connsiteY11" fmla="*/ 1241922 h 1426240"/>
                  <a:gd name="connsiteX12" fmla="*/ 258369 w 1426240"/>
                  <a:gd name="connsiteY12" fmla="*/ 1264926 h 1426240"/>
                  <a:gd name="connsiteX13" fmla="*/ 874873 w 1426240"/>
                  <a:gd name="connsiteY13" fmla="*/ 873860 h 1426240"/>
                  <a:gd name="connsiteX14" fmla="*/ 1242935 w 1426240"/>
                  <a:gd name="connsiteY14" fmla="*/ 188344 h 142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6240" h="1426240">
                    <a:moveTo>
                      <a:pt x="1242935" y="188344"/>
                    </a:moveTo>
                    <a:cubicBezTo>
                      <a:pt x="1229133" y="174542"/>
                      <a:pt x="1206129" y="165340"/>
                      <a:pt x="1173923" y="165340"/>
                    </a:cubicBezTo>
                    <a:cubicBezTo>
                      <a:pt x="1095710" y="165340"/>
                      <a:pt x="976090" y="220550"/>
                      <a:pt x="838067" y="317166"/>
                    </a:cubicBezTo>
                    <a:cubicBezTo>
                      <a:pt x="856470" y="321767"/>
                      <a:pt x="874873" y="330968"/>
                      <a:pt x="888675" y="335569"/>
                    </a:cubicBezTo>
                    <a:cubicBezTo>
                      <a:pt x="1017497" y="252755"/>
                      <a:pt x="1118714" y="211348"/>
                      <a:pt x="1178524" y="211348"/>
                    </a:cubicBezTo>
                    <a:cubicBezTo>
                      <a:pt x="1187726" y="211348"/>
                      <a:pt x="1206129" y="211348"/>
                      <a:pt x="1215330" y="220550"/>
                    </a:cubicBezTo>
                    <a:cubicBezTo>
                      <a:pt x="1256737" y="261957"/>
                      <a:pt x="1169322" y="514999"/>
                      <a:pt x="847268" y="837054"/>
                    </a:cubicBezTo>
                    <a:cubicBezTo>
                      <a:pt x="594226" y="1085495"/>
                      <a:pt x="364187" y="1214317"/>
                      <a:pt x="258369" y="1214317"/>
                    </a:cubicBezTo>
                    <a:cubicBezTo>
                      <a:pt x="249167" y="1214317"/>
                      <a:pt x="230764" y="1214317"/>
                      <a:pt x="221563" y="1205116"/>
                    </a:cubicBezTo>
                    <a:cubicBezTo>
                      <a:pt x="193958" y="1177511"/>
                      <a:pt x="221563" y="1057891"/>
                      <a:pt x="336582" y="887662"/>
                    </a:cubicBezTo>
                    <a:cubicBezTo>
                      <a:pt x="327381" y="869259"/>
                      <a:pt x="322780" y="855457"/>
                      <a:pt x="318179" y="837054"/>
                    </a:cubicBezTo>
                    <a:cubicBezTo>
                      <a:pt x="184757" y="1021085"/>
                      <a:pt x="129547" y="1182112"/>
                      <a:pt x="189357" y="1241922"/>
                    </a:cubicBezTo>
                    <a:cubicBezTo>
                      <a:pt x="203160" y="1255724"/>
                      <a:pt x="226163" y="1264926"/>
                      <a:pt x="258369" y="1264926"/>
                    </a:cubicBezTo>
                    <a:cubicBezTo>
                      <a:pt x="387191" y="1264926"/>
                      <a:pt x="635632" y="1113100"/>
                      <a:pt x="874873" y="873860"/>
                    </a:cubicBezTo>
                    <a:cubicBezTo>
                      <a:pt x="1164722" y="579410"/>
                      <a:pt x="1330350" y="275759"/>
                      <a:pt x="1242935" y="188344"/>
                    </a:cubicBezTo>
                    <a:close/>
                  </a:path>
                </a:pathLst>
              </a:custGeom>
              <a:solidFill>
                <a:schemeClr val="accent1"/>
              </a:solidFill>
              <a:ln w="4564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86C53B9-18CD-4226-B7C8-228AF2397356}"/>
                  </a:ext>
                </a:extLst>
              </p:cNvPr>
              <p:cNvSpPr/>
              <p:nvPr/>
            </p:nvSpPr>
            <p:spPr>
              <a:xfrm>
                <a:off x="10340546" y="2599216"/>
                <a:ext cx="690116" cy="690116"/>
              </a:xfrm>
              <a:custGeom>
                <a:avLst/>
                <a:gdLst>
                  <a:gd name="connsiteX0" fmla="*/ 349371 w 690116"/>
                  <a:gd name="connsiteY0" fmla="*/ 165340 h 690116"/>
                  <a:gd name="connsiteX1" fmla="*/ 165340 w 690116"/>
                  <a:gd name="connsiteY1" fmla="*/ 349371 h 690116"/>
                  <a:gd name="connsiteX2" fmla="*/ 349371 w 690116"/>
                  <a:gd name="connsiteY2" fmla="*/ 533402 h 690116"/>
                  <a:gd name="connsiteX3" fmla="*/ 533402 w 690116"/>
                  <a:gd name="connsiteY3" fmla="*/ 349371 h 690116"/>
                  <a:gd name="connsiteX4" fmla="*/ 349371 w 690116"/>
                  <a:gd name="connsiteY4" fmla="*/ 165340 h 690116"/>
                  <a:gd name="connsiteX5" fmla="*/ 349371 w 690116"/>
                  <a:gd name="connsiteY5" fmla="*/ 165340 h 6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116" h="690116">
                    <a:moveTo>
                      <a:pt x="349371" y="165340"/>
                    </a:moveTo>
                    <a:cubicBezTo>
                      <a:pt x="349371" y="266557"/>
                      <a:pt x="266557" y="349371"/>
                      <a:pt x="165340" y="349371"/>
                    </a:cubicBezTo>
                    <a:cubicBezTo>
                      <a:pt x="266557" y="349371"/>
                      <a:pt x="349371" y="432185"/>
                      <a:pt x="349371" y="533402"/>
                    </a:cubicBezTo>
                    <a:cubicBezTo>
                      <a:pt x="349371" y="432185"/>
                      <a:pt x="432185" y="349371"/>
                      <a:pt x="533402" y="349371"/>
                    </a:cubicBezTo>
                    <a:cubicBezTo>
                      <a:pt x="432185" y="349371"/>
                      <a:pt x="349371" y="266557"/>
                      <a:pt x="349371" y="165340"/>
                    </a:cubicBezTo>
                    <a:lnTo>
                      <a:pt x="349371" y="165340"/>
                    </a:lnTo>
                    <a:close/>
                  </a:path>
                </a:pathLst>
              </a:custGeom>
              <a:solidFill>
                <a:schemeClr val="accent1"/>
              </a:solidFill>
              <a:ln w="4564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D1424FC-1549-4C79-B6B4-17ADDBFDD46F}"/>
                  </a:ext>
                </a:extLst>
              </p:cNvPr>
              <p:cNvSpPr/>
              <p:nvPr/>
            </p:nvSpPr>
            <p:spPr>
              <a:xfrm>
                <a:off x="11168685" y="3427355"/>
                <a:ext cx="598101" cy="598101"/>
              </a:xfrm>
              <a:custGeom>
                <a:avLst/>
                <a:gdLst>
                  <a:gd name="connsiteX0" fmla="*/ 303364 w 598100"/>
                  <a:gd name="connsiteY0" fmla="*/ 165340 h 598100"/>
                  <a:gd name="connsiteX1" fmla="*/ 165340 w 598100"/>
                  <a:gd name="connsiteY1" fmla="*/ 303364 h 598100"/>
                  <a:gd name="connsiteX2" fmla="*/ 303364 w 598100"/>
                  <a:gd name="connsiteY2" fmla="*/ 441387 h 598100"/>
                  <a:gd name="connsiteX3" fmla="*/ 441387 w 598100"/>
                  <a:gd name="connsiteY3" fmla="*/ 303364 h 598100"/>
                  <a:gd name="connsiteX4" fmla="*/ 303364 w 598100"/>
                  <a:gd name="connsiteY4" fmla="*/ 165340 h 598100"/>
                  <a:gd name="connsiteX5" fmla="*/ 303364 w 598100"/>
                  <a:gd name="connsiteY5" fmla="*/ 165340 h 59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100" h="598100">
                    <a:moveTo>
                      <a:pt x="303364" y="165340"/>
                    </a:moveTo>
                    <a:cubicBezTo>
                      <a:pt x="303364" y="243554"/>
                      <a:pt x="243554" y="303364"/>
                      <a:pt x="165340" y="303364"/>
                    </a:cubicBezTo>
                    <a:cubicBezTo>
                      <a:pt x="243554" y="303364"/>
                      <a:pt x="303364" y="363174"/>
                      <a:pt x="303364" y="441387"/>
                    </a:cubicBezTo>
                    <a:cubicBezTo>
                      <a:pt x="303364" y="363174"/>
                      <a:pt x="363174" y="303364"/>
                      <a:pt x="441387" y="303364"/>
                    </a:cubicBezTo>
                    <a:cubicBezTo>
                      <a:pt x="363174" y="303364"/>
                      <a:pt x="303364" y="243554"/>
                      <a:pt x="303364" y="165340"/>
                    </a:cubicBezTo>
                    <a:lnTo>
                      <a:pt x="303364" y="165340"/>
                    </a:lnTo>
                    <a:close/>
                  </a:path>
                </a:pathLst>
              </a:custGeom>
              <a:solidFill>
                <a:schemeClr val="accent1"/>
              </a:solidFill>
              <a:ln w="4564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CE39809-4DED-4425-9D03-09B38900793B}"/>
                  </a:ext>
                </a:extLst>
              </p:cNvPr>
              <p:cNvSpPr/>
              <p:nvPr/>
            </p:nvSpPr>
            <p:spPr>
              <a:xfrm>
                <a:off x="10524577" y="3082297"/>
                <a:ext cx="644109" cy="644109"/>
              </a:xfrm>
              <a:custGeom>
                <a:avLst/>
                <a:gdLst>
                  <a:gd name="connsiteX0" fmla="*/ 376976 w 644108"/>
                  <a:gd name="connsiteY0" fmla="*/ 289561 h 644108"/>
                  <a:gd name="connsiteX1" fmla="*/ 363174 w 644108"/>
                  <a:gd name="connsiteY1" fmla="*/ 289561 h 644108"/>
                  <a:gd name="connsiteX2" fmla="*/ 367774 w 644108"/>
                  <a:gd name="connsiteY2" fmla="*/ 266557 h 644108"/>
                  <a:gd name="connsiteX3" fmla="*/ 266557 w 644108"/>
                  <a:gd name="connsiteY3" fmla="*/ 165340 h 644108"/>
                  <a:gd name="connsiteX4" fmla="*/ 174542 w 644108"/>
                  <a:gd name="connsiteY4" fmla="*/ 165340 h 644108"/>
                  <a:gd name="connsiteX5" fmla="*/ 165340 w 644108"/>
                  <a:gd name="connsiteY5" fmla="*/ 234352 h 644108"/>
                  <a:gd name="connsiteX6" fmla="*/ 271158 w 644108"/>
                  <a:gd name="connsiteY6" fmla="*/ 491995 h 644108"/>
                  <a:gd name="connsiteX7" fmla="*/ 381577 w 644108"/>
                  <a:gd name="connsiteY7" fmla="*/ 491995 h 644108"/>
                  <a:gd name="connsiteX8" fmla="*/ 482794 w 644108"/>
                  <a:gd name="connsiteY8" fmla="*/ 390778 h 644108"/>
                  <a:gd name="connsiteX9" fmla="*/ 376976 w 644108"/>
                  <a:gd name="connsiteY9" fmla="*/ 289561 h 64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4108" h="644108">
                    <a:moveTo>
                      <a:pt x="376976" y="289561"/>
                    </a:moveTo>
                    <a:lnTo>
                      <a:pt x="363174" y="289561"/>
                    </a:lnTo>
                    <a:cubicBezTo>
                      <a:pt x="363174" y="280360"/>
                      <a:pt x="367774" y="275759"/>
                      <a:pt x="367774" y="266557"/>
                    </a:cubicBezTo>
                    <a:cubicBezTo>
                      <a:pt x="367774" y="211348"/>
                      <a:pt x="321767" y="165340"/>
                      <a:pt x="266557" y="165340"/>
                    </a:cubicBezTo>
                    <a:lnTo>
                      <a:pt x="174542" y="165340"/>
                    </a:lnTo>
                    <a:cubicBezTo>
                      <a:pt x="169941" y="188344"/>
                      <a:pt x="165340" y="211348"/>
                      <a:pt x="165340" y="234352"/>
                    </a:cubicBezTo>
                    <a:cubicBezTo>
                      <a:pt x="165340" y="335569"/>
                      <a:pt x="206747" y="422984"/>
                      <a:pt x="271158" y="491995"/>
                    </a:cubicBezTo>
                    <a:lnTo>
                      <a:pt x="381577" y="491995"/>
                    </a:lnTo>
                    <a:cubicBezTo>
                      <a:pt x="436786" y="491995"/>
                      <a:pt x="482794" y="445988"/>
                      <a:pt x="482794" y="390778"/>
                    </a:cubicBezTo>
                    <a:cubicBezTo>
                      <a:pt x="478193" y="335569"/>
                      <a:pt x="432185" y="289561"/>
                      <a:pt x="376976" y="289561"/>
                    </a:cubicBezTo>
                    <a:close/>
                  </a:path>
                </a:pathLst>
              </a:custGeom>
              <a:solidFill>
                <a:schemeClr val="accent1"/>
              </a:solidFill>
              <a:ln w="4564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13F525E-C897-4500-92D6-795E137486DA}"/>
                  </a:ext>
                </a:extLst>
              </p:cNvPr>
              <p:cNvSpPr/>
              <p:nvPr/>
            </p:nvSpPr>
            <p:spPr>
              <a:xfrm>
                <a:off x="10984654" y="3201917"/>
                <a:ext cx="368062" cy="368062"/>
              </a:xfrm>
              <a:custGeom>
                <a:avLst/>
                <a:gdLst>
                  <a:gd name="connsiteX0" fmla="*/ 165340 w 368062"/>
                  <a:gd name="connsiteY0" fmla="*/ 206747 h 368062"/>
                  <a:gd name="connsiteX1" fmla="*/ 165340 w 368062"/>
                  <a:gd name="connsiteY1" fmla="*/ 206747 h 368062"/>
                  <a:gd name="connsiteX2" fmla="*/ 206747 w 368062"/>
                  <a:gd name="connsiteY2" fmla="*/ 165340 h 368062"/>
                  <a:gd name="connsiteX3" fmla="*/ 165340 w 368062"/>
                  <a:gd name="connsiteY3" fmla="*/ 206747 h 368062"/>
                </a:gdLst>
                <a:ahLst/>
                <a:cxnLst>
                  <a:cxn ang="0">
                    <a:pos x="connsiteX0" y="connsiteY0"/>
                  </a:cxn>
                  <a:cxn ang="0">
                    <a:pos x="connsiteX1" y="connsiteY1"/>
                  </a:cxn>
                  <a:cxn ang="0">
                    <a:pos x="connsiteX2" y="connsiteY2"/>
                  </a:cxn>
                  <a:cxn ang="0">
                    <a:pos x="connsiteX3" y="connsiteY3"/>
                  </a:cxn>
                </a:cxnLst>
                <a:rect l="l" t="t" r="r" b="b"/>
                <a:pathLst>
                  <a:path w="368062" h="368062">
                    <a:moveTo>
                      <a:pt x="165340" y="206747"/>
                    </a:moveTo>
                    <a:cubicBezTo>
                      <a:pt x="165340" y="206747"/>
                      <a:pt x="165340" y="206747"/>
                      <a:pt x="165340" y="206747"/>
                    </a:cubicBezTo>
                    <a:cubicBezTo>
                      <a:pt x="179143" y="192945"/>
                      <a:pt x="192945" y="179143"/>
                      <a:pt x="206747" y="165340"/>
                    </a:cubicBezTo>
                    <a:cubicBezTo>
                      <a:pt x="188344" y="174542"/>
                      <a:pt x="174542" y="188344"/>
                      <a:pt x="165340" y="206747"/>
                    </a:cubicBezTo>
                    <a:close/>
                  </a:path>
                </a:pathLst>
              </a:custGeom>
              <a:solidFill>
                <a:schemeClr val="accent1"/>
              </a:solidFill>
              <a:ln w="4564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EAA6960-A210-4B77-8CEC-363AB4D43E1A}"/>
                  </a:ext>
                </a:extLst>
              </p:cNvPr>
              <p:cNvSpPr/>
              <p:nvPr/>
            </p:nvSpPr>
            <p:spPr>
              <a:xfrm>
                <a:off x="10952449" y="3188115"/>
                <a:ext cx="598101" cy="598101"/>
              </a:xfrm>
              <a:custGeom>
                <a:avLst/>
                <a:gdLst>
                  <a:gd name="connsiteX0" fmla="*/ 294162 w 598100"/>
                  <a:gd name="connsiteY0" fmla="*/ 317166 h 598100"/>
                  <a:gd name="connsiteX1" fmla="*/ 165340 w 598100"/>
                  <a:gd name="connsiteY1" fmla="*/ 436786 h 598100"/>
                  <a:gd name="connsiteX2" fmla="*/ 225150 w 598100"/>
                  <a:gd name="connsiteY2" fmla="*/ 459790 h 598100"/>
                  <a:gd name="connsiteX3" fmla="*/ 257356 w 598100"/>
                  <a:gd name="connsiteY3" fmla="*/ 459790 h 598100"/>
                  <a:gd name="connsiteX4" fmla="*/ 473592 w 598100"/>
                  <a:gd name="connsiteY4" fmla="*/ 165340 h 598100"/>
                  <a:gd name="connsiteX5" fmla="*/ 432185 w 598100"/>
                  <a:gd name="connsiteY5" fmla="*/ 165340 h 598100"/>
                  <a:gd name="connsiteX6" fmla="*/ 294162 w 598100"/>
                  <a:gd name="connsiteY6" fmla="*/ 317166 h 59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100" h="598100">
                    <a:moveTo>
                      <a:pt x="294162" y="317166"/>
                    </a:moveTo>
                    <a:cubicBezTo>
                      <a:pt x="252755" y="358573"/>
                      <a:pt x="206747" y="399980"/>
                      <a:pt x="165340" y="436786"/>
                    </a:cubicBezTo>
                    <a:cubicBezTo>
                      <a:pt x="179143" y="450588"/>
                      <a:pt x="202147" y="459790"/>
                      <a:pt x="225150" y="459790"/>
                    </a:cubicBezTo>
                    <a:lnTo>
                      <a:pt x="257356" y="459790"/>
                    </a:lnTo>
                    <a:cubicBezTo>
                      <a:pt x="372375" y="409181"/>
                      <a:pt x="455189" y="298763"/>
                      <a:pt x="473592" y="165340"/>
                    </a:cubicBezTo>
                    <a:lnTo>
                      <a:pt x="432185" y="165340"/>
                    </a:lnTo>
                    <a:cubicBezTo>
                      <a:pt x="386178" y="220550"/>
                      <a:pt x="344771" y="271158"/>
                      <a:pt x="294162" y="317166"/>
                    </a:cubicBezTo>
                    <a:close/>
                  </a:path>
                </a:pathLst>
              </a:custGeom>
              <a:solidFill>
                <a:srgbClr val="B8D432"/>
              </a:solidFill>
              <a:ln w="456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F332598-5E87-4AA5-866D-7E6DF773CB1C}"/>
                  </a:ext>
                </a:extLst>
              </p:cNvPr>
              <p:cNvSpPr/>
              <p:nvPr/>
            </p:nvSpPr>
            <p:spPr>
              <a:xfrm>
                <a:off x="10819026" y="2815452"/>
                <a:ext cx="690116" cy="598101"/>
              </a:xfrm>
              <a:custGeom>
                <a:avLst/>
                <a:gdLst>
                  <a:gd name="connsiteX0" fmla="*/ 271158 w 690116"/>
                  <a:gd name="connsiteY0" fmla="*/ 464391 h 598100"/>
                  <a:gd name="connsiteX1" fmla="*/ 450588 w 690116"/>
                  <a:gd name="connsiteY1" fmla="*/ 464391 h 598100"/>
                  <a:gd name="connsiteX2" fmla="*/ 561007 w 690116"/>
                  <a:gd name="connsiteY2" fmla="*/ 321767 h 598100"/>
                  <a:gd name="connsiteX3" fmla="*/ 399980 w 690116"/>
                  <a:gd name="connsiteY3" fmla="*/ 165340 h 598100"/>
                  <a:gd name="connsiteX4" fmla="*/ 376976 w 690116"/>
                  <a:gd name="connsiteY4" fmla="*/ 165340 h 598100"/>
                  <a:gd name="connsiteX5" fmla="*/ 307964 w 690116"/>
                  <a:gd name="connsiteY5" fmla="*/ 234352 h 598100"/>
                  <a:gd name="connsiteX6" fmla="*/ 312565 w 690116"/>
                  <a:gd name="connsiteY6" fmla="*/ 252755 h 598100"/>
                  <a:gd name="connsiteX7" fmla="*/ 271158 w 690116"/>
                  <a:gd name="connsiteY7" fmla="*/ 252755 h 598100"/>
                  <a:gd name="connsiteX8" fmla="*/ 165340 w 690116"/>
                  <a:gd name="connsiteY8" fmla="*/ 358573 h 598100"/>
                  <a:gd name="connsiteX9" fmla="*/ 271158 w 690116"/>
                  <a:gd name="connsiteY9" fmla="*/ 464391 h 59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116" h="598100">
                    <a:moveTo>
                      <a:pt x="271158" y="464391"/>
                    </a:moveTo>
                    <a:lnTo>
                      <a:pt x="450588" y="464391"/>
                    </a:lnTo>
                    <a:cubicBezTo>
                      <a:pt x="496596" y="413782"/>
                      <a:pt x="533402" y="367774"/>
                      <a:pt x="561007" y="321767"/>
                    </a:cubicBezTo>
                    <a:cubicBezTo>
                      <a:pt x="524201" y="252755"/>
                      <a:pt x="468992" y="202147"/>
                      <a:pt x="399980" y="165340"/>
                    </a:cubicBezTo>
                    <a:lnTo>
                      <a:pt x="376976" y="165340"/>
                    </a:lnTo>
                    <a:cubicBezTo>
                      <a:pt x="340170" y="165340"/>
                      <a:pt x="307964" y="197546"/>
                      <a:pt x="307964" y="234352"/>
                    </a:cubicBezTo>
                    <a:cubicBezTo>
                      <a:pt x="307964" y="238953"/>
                      <a:pt x="307964" y="248154"/>
                      <a:pt x="312565" y="252755"/>
                    </a:cubicBezTo>
                    <a:lnTo>
                      <a:pt x="271158" y="252755"/>
                    </a:lnTo>
                    <a:cubicBezTo>
                      <a:pt x="211348" y="252755"/>
                      <a:pt x="165340" y="298763"/>
                      <a:pt x="165340" y="358573"/>
                    </a:cubicBezTo>
                    <a:cubicBezTo>
                      <a:pt x="165340" y="418383"/>
                      <a:pt x="211348" y="464391"/>
                      <a:pt x="271158" y="464391"/>
                    </a:cubicBezTo>
                    <a:close/>
                  </a:path>
                </a:pathLst>
              </a:custGeom>
              <a:solidFill>
                <a:schemeClr val="accent1"/>
              </a:solidFill>
              <a:ln w="45641" cap="flat">
                <a:noFill/>
                <a:prstDash val="solid"/>
                <a:miter/>
              </a:ln>
            </p:spPr>
            <p:txBody>
              <a:bodyPr rtlCol="0" anchor="ctr"/>
              <a:lstStyle/>
              <a:p>
                <a:endParaRPr lang="en-US"/>
              </a:p>
            </p:txBody>
          </p:sp>
        </p:grpSp>
      </p:grpSp>
      <p:sp>
        <p:nvSpPr>
          <p:cNvPr id="45" name="正方形/長方形 44">
            <a:extLst>
              <a:ext uri="{FF2B5EF4-FFF2-40B4-BE49-F238E27FC236}">
                <a16:creationId xmlns:a16="http://schemas.microsoft.com/office/drawing/2014/main" id="{2A0288DE-4DBA-4757-BFBD-3C484B0C1918}"/>
              </a:ext>
            </a:extLst>
          </p:cNvPr>
          <p:cNvSpPr/>
          <p:nvPr/>
        </p:nvSpPr>
        <p:spPr bwMode="auto">
          <a:xfrm>
            <a:off x="5917417" y="4603290"/>
            <a:ext cx="1806064" cy="2615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765" dirty="0">
                <a:gradFill>
                  <a:gsLst>
                    <a:gs pos="0">
                      <a:srgbClr val="FFFFFF"/>
                    </a:gs>
                    <a:gs pos="100000">
                      <a:srgbClr val="FFFFFF"/>
                    </a:gs>
                  </a:gsLst>
                  <a:lin ang="5400000" scaled="0"/>
                </a:gradFill>
                <a:ea typeface="Segoe UI" pitchFamily="34" charset="0"/>
                <a:cs typeface="Segoe UI" pitchFamily="34" charset="0"/>
              </a:rPr>
              <a:t>Public Preview</a:t>
            </a:r>
            <a:endParaRPr lang="ja-JP" alt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225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0"/>
                                  </p:stCondLst>
                                  <p:childTnLst>
                                    <p:animMotion origin="layout" path="M -2.08333E-7 -4.44444E-6 L 0.00026 -0.04143 " pathEditMode="relative" rAng="0" ptsTypes="AA">
                                      <p:cBhvr>
                                        <p:cTn id="9" dur="750" spd="-100000" fill="hold"/>
                                        <p:tgtEl>
                                          <p:spTgt spid="26"/>
                                        </p:tgtEl>
                                        <p:attrNameLst>
                                          <p:attrName>ppt_x</p:attrName>
                                          <p:attrName>ppt_y</p:attrName>
                                        </p:attrNameLst>
                                      </p:cBhvr>
                                      <p:rCtr x="13" y="-208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2.5E-6 4.07407E-6 L 2.5E-6 0.04004 " pathEditMode="relative" rAng="0" ptsTypes="AA">
                                      <p:cBhvr>
                                        <p:cTn id="15" dur="500" spd="-100000" fill="hold"/>
                                        <p:tgtEl>
                                          <p:spTgt spid="27"/>
                                        </p:tgtEl>
                                        <p:attrNameLst>
                                          <p:attrName>ppt_x</p:attrName>
                                          <p:attrName>ppt_y</p:attrName>
                                        </p:attrNameLst>
                                      </p:cBhvr>
                                      <p:rCtr x="0" y="1991"/>
                                    </p:animMotion>
                                  </p:childTnLst>
                                </p:cTn>
                              </p:par>
                              <p:par>
                                <p:cTn id="16" presetID="10" presetClass="entr" presetSubtype="0" fill="hold" nodeType="withEffect">
                                  <p:stCondLst>
                                    <p:cond delay="25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100000" fill="hold" nodeType="withEffect">
                                  <p:stCondLst>
                                    <p:cond delay="250"/>
                                  </p:stCondLst>
                                  <p:childTnLst>
                                    <p:animMotion origin="layout" path="M 2.5E-6 4.07407E-6 L 2.5E-6 0.04004 " pathEditMode="relative" rAng="0" ptsTypes="AA">
                                      <p:cBhvr>
                                        <p:cTn id="20" dur="500" spd="-100000" fill="hold"/>
                                        <p:tgtEl>
                                          <p:spTgt spid="28"/>
                                        </p:tgtEl>
                                        <p:attrNameLst>
                                          <p:attrName>ppt_x</p:attrName>
                                          <p:attrName>ppt_y</p:attrName>
                                        </p:attrNameLst>
                                      </p:cBhvr>
                                      <p:rCtr x="0" y="1991"/>
                                    </p:animMotion>
                                  </p:childTnLst>
                                </p:cTn>
                              </p:par>
                              <p:par>
                                <p:cTn id="21" presetID="10" presetClass="entr" presetSubtype="0" fill="hold" nodeType="withEffect">
                                  <p:stCondLst>
                                    <p:cond delay="5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42" presetClass="path" presetSubtype="0" decel="100000" fill="hold" nodeType="withEffect">
                                  <p:stCondLst>
                                    <p:cond delay="500"/>
                                  </p:stCondLst>
                                  <p:childTnLst>
                                    <p:animMotion origin="layout" path="M 2.70833E-6 -1.85185E-6 L 2.70833E-6 0.04005 " pathEditMode="relative" rAng="0" ptsTypes="AA">
                                      <p:cBhvr>
                                        <p:cTn id="25" dur="500" spd="-100000" fill="hold"/>
                                        <p:tgtEl>
                                          <p:spTgt spid="29"/>
                                        </p:tgtEl>
                                        <p:attrNameLst>
                                          <p:attrName>ppt_x</p:attrName>
                                          <p:attrName>ppt_y</p:attrName>
                                        </p:attrNameLst>
                                      </p:cBhvr>
                                      <p:rCtr x="0" y="1991"/>
                                    </p:animMotion>
                                  </p:childTnLst>
                                </p:cTn>
                              </p:par>
                              <p:par>
                                <p:cTn id="26" presetID="10" presetClass="entr" presetSubtype="0" fill="hold" nodeType="withEffect">
                                  <p:stCondLst>
                                    <p:cond delay="75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42" presetClass="path" presetSubtype="0" decel="100000" fill="hold" nodeType="withEffect">
                                  <p:stCondLst>
                                    <p:cond delay="750"/>
                                  </p:stCondLst>
                                  <p:childTnLst>
                                    <p:animMotion origin="layout" path="M 2.5E-6 4.07407E-6 L 2.5E-6 0.04004 " pathEditMode="relative" rAng="0" ptsTypes="AA">
                                      <p:cBhvr>
                                        <p:cTn id="30" dur="500" spd="-100000" fill="hold"/>
                                        <p:tgtEl>
                                          <p:spTgt spid="39"/>
                                        </p:tgtEl>
                                        <p:attrNameLst>
                                          <p:attrName>ppt_x</p:attrName>
                                          <p:attrName>ppt_y</p:attrName>
                                        </p:attrNameLst>
                                      </p:cBhvr>
                                      <p:rCtr x="0" y="1991"/>
                                    </p:animMotion>
                                  </p:childTnLst>
                                </p:cTn>
                              </p:par>
                              <p:par>
                                <p:cTn id="31" presetID="10" presetClass="entr" presetSubtype="0" fill="hold" nodeType="withEffect">
                                  <p:stCondLst>
                                    <p:cond delay="100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42" presetClass="path" presetSubtype="0" decel="100000" fill="hold" nodeType="withEffect">
                                  <p:stCondLst>
                                    <p:cond delay="1000"/>
                                  </p:stCondLst>
                                  <p:childTnLst>
                                    <p:animMotion origin="layout" path="M 2.5E-6 4.07407E-6 L 2.5E-6 0.04004 " pathEditMode="relative" rAng="0" ptsTypes="AA">
                                      <p:cBhvr>
                                        <p:cTn id="35" dur="500" spd="-100000" fill="hold"/>
                                        <p:tgtEl>
                                          <p:spTgt spid="33"/>
                                        </p:tgtEl>
                                        <p:attrNameLst>
                                          <p:attrName>ppt_x</p:attrName>
                                          <p:attrName>ppt_y</p:attrName>
                                        </p:attrNameLst>
                                      </p:cBhvr>
                                      <p:rCtr x="0" y="1991"/>
                                    </p:animMotion>
                                  </p:childTnLst>
                                </p:cTn>
                              </p:par>
                              <p:par>
                                <p:cTn id="36" presetID="10" presetClass="entr" presetSubtype="0" fill="hold" nodeType="withEffect">
                                  <p:stCondLst>
                                    <p:cond delay="125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42" presetClass="path" presetSubtype="0" decel="100000" fill="hold" nodeType="withEffect">
                                  <p:stCondLst>
                                    <p:cond delay="1250"/>
                                  </p:stCondLst>
                                  <p:childTnLst>
                                    <p:animMotion origin="layout" path="M 2.5E-6 4.07407E-6 L 2.5E-6 0.04004 " pathEditMode="relative" rAng="0" ptsTypes="AA">
                                      <p:cBhvr>
                                        <p:cTn id="40" dur="500" spd="-100000" fill="hold"/>
                                        <p:tgtEl>
                                          <p:spTgt spid="53"/>
                                        </p:tgtEl>
                                        <p:attrNameLst>
                                          <p:attrName>ppt_x</p:attrName>
                                          <p:attrName>ppt_y</p:attrName>
                                        </p:attrNameLst>
                                      </p:cBhvr>
                                      <p:rCtr x="0" y="1991"/>
                                    </p:animMotion>
                                  </p:childTnLst>
                                </p:cTn>
                              </p:par>
                              <p:par>
                                <p:cTn id="41" presetID="10" presetClass="entr" presetSubtype="0" fill="hold" grpId="0" nodeType="withEffect">
                                  <p:stCondLst>
                                    <p:cond delay="175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590" y="1211263"/>
            <a:ext cx="6656888" cy="6632622"/>
          </a:xfrm>
          <a:prstGeom prst="rect">
            <a:avLst/>
          </a:prstGeom>
          <a:solidFill>
            <a:schemeClr val="bg1">
              <a:lumMod val="95000"/>
            </a:schemeClr>
          </a:solidFill>
        </p:spPr>
      </p:pic>
      <p:sp>
        <p:nvSpPr>
          <p:cNvPr id="17" name="Title 16"/>
          <p:cNvSpPr>
            <a:spLocks noGrp="1"/>
          </p:cNvSpPr>
          <p:nvPr>
            <p:ph type="title"/>
          </p:nvPr>
        </p:nvSpPr>
        <p:spPr/>
        <p:txBody>
          <a:bodyPr>
            <a:normAutofit/>
          </a:bodyPr>
          <a:lstStyle/>
          <a:p>
            <a:r>
              <a:rPr lang="en-US" altLang="ja-JP" dirty="0"/>
              <a:t>Azure</a:t>
            </a:r>
            <a:r>
              <a:rPr lang="ja-JP" altLang="en-US" dirty="0"/>
              <a:t> </a:t>
            </a:r>
            <a:r>
              <a:rPr lang="en-US" altLang="ja-JP" dirty="0"/>
              <a:t>Cosmos DB:</a:t>
            </a:r>
            <a:r>
              <a:rPr lang="ja-JP" altLang="en-US" dirty="0"/>
              <a:t> マルチ モデル</a:t>
            </a:r>
            <a:r>
              <a:rPr lang="en-US" altLang="ja-JP" dirty="0"/>
              <a:t>/</a:t>
            </a:r>
            <a:r>
              <a:rPr lang="ja-JP" altLang="en-US" dirty="0"/>
              <a:t>マルチ </a:t>
            </a:r>
            <a:r>
              <a:rPr lang="en-US" altLang="ja-JP" dirty="0"/>
              <a:t>API</a:t>
            </a:r>
            <a:endParaRPr lang="en-US" dirty="0"/>
          </a:p>
        </p:txBody>
      </p:sp>
      <p:sp>
        <p:nvSpPr>
          <p:cNvPr id="2" name="テキスト プレースホルダー 1"/>
          <p:cNvSpPr>
            <a:spLocks noGrp="1"/>
          </p:cNvSpPr>
          <p:nvPr>
            <p:ph type="body" sz="quarter" idx="4294967295"/>
          </p:nvPr>
        </p:nvSpPr>
        <p:spPr>
          <a:xfrm>
            <a:off x="6240016" y="4637037"/>
            <a:ext cx="5007422" cy="2392363"/>
          </a:xfrm>
        </p:spPr>
        <p:txBody>
          <a:bodyPr wrap="none">
            <a:normAutofit fontScale="92500" lnSpcReduction="10000"/>
          </a:bodyPr>
          <a:lstStyle/>
          <a:p>
            <a:pPr marL="0" indent="0">
              <a:buNone/>
            </a:pPr>
            <a:r>
              <a:rPr kumimoji="1" lang="ja-JP" altLang="en-US" dirty="0"/>
              <a:t>データ モデル</a:t>
            </a:r>
            <a:endParaRPr kumimoji="1" lang="en-US" altLang="ja-JP" dirty="0"/>
          </a:p>
          <a:p>
            <a:r>
              <a:rPr lang="ja-JP" altLang="en-US" dirty="0">
                <a:solidFill>
                  <a:srgbClr val="000000"/>
                </a:solidFill>
              </a:rPr>
              <a:t>キー</a:t>
            </a:r>
            <a:r>
              <a:rPr lang="en-US" altLang="ja-JP" dirty="0">
                <a:solidFill>
                  <a:srgbClr val="000000"/>
                </a:solidFill>
              </a:rPr>
              <a:t>/</a:t>
            </a:r>
            <a:r>
              <a:rPr lang="ja-JP" altLang="en-US" dirty="0">
                <a:solidFill>
                  <a:srgbClr val="000000"/>
                </a:solidFill>
              </a:rPr>
              <a:t>バリュー</a:t>
            </a:r>
            <a:endParaRPr lang="en-US" altLang="ja-JP" dirty="0">
              <a:solidFill>
                <a:srgbClr val="000000"/>
              </a:solidFill>
            </a:endParaRPr>
          </a:p>
          <a:p>
            <a:r>
              <a:rPr kumimoji="1" lang="ja-JP" altLang="en-US" dirty="0">
                <a:solidFill>
                  <a:srgbClr val="000000"/>
                </a:solidFill>
              </a:rPr>
              <a:t>ドキュメント</a:t>
            </a:r>
            <a:endParaRPr kumimoji="1" lang="en-US" altLang="ja-JP" dirty="0">
              <a:solidFill>
                <a:srgbClr val="000000"/>
              </a:solidFill>
            </a:endParaRPr>
          </a:p>
          <a:p>
            <a:r>
              <a:rPr lang="ja-JP" altLang="en-US" dirty="0">
                <a:solidFill>
                  <a:srgbClr val="000000"/>
                </a:solidFill>
              </a:rPr>
              <a:t>グラフ</a:t>
            </a:r>
            <a:endParaRPr kumimoji="1" lang="ja-JP" altLang="en-US" dirty="0">
              <a:solidFill>
                <a:srgbClr val="000000"/>
              </a:solidFill>
            </a:endParaRPr>
          </a:p>
        </p:txBody>
      </p:sp>
      <p:sp>
        <p:nvSpPr>
          <p:cNvPr id="3" name="テキスト プレースホルダー 2"/>
          <p:cNvSpPr>
            <a:spLocks noGrp="1"/>
          </p:cNvSpPr>
          <p:nvPr>
            <p:ph type="body" sz="quarter" idx="4294967295"/>
          </p:nvPr>
        </p:nvSpPr>
        <p:spPr>
          <a:xfrm>
            <a:off x="6264176" y="1210973"/>
            <a:ext cx="4983262" cy="3028950"/>
          </a:xfrm>
        </p:spPr>
        <p:txBody>
          <a:bodyPr wrap="none">
            <a:normAutofit fontScale="92500" lnSpcReduction="10000"/>
          </a:bodyPr>
          <a:lstStyle/>
          <a:p>
            <a:pPr marL="0" indent="0">
              <a:buNone/>
            </a:pPr>
            <a:r>
              <a:rPr kumimoji="1" lang="en-US" altLang="ja-JP" dirty="0"/>
              <a:t>API</a:t>
            </a:r>
          </a:p>
          <a:p>
            <a:r>
              <a:rPr lang="en-US" altLang="ja-JP" dirty="0">
                <a:solidFill>
                  <a:srgbClr val="000000"/>
                </a:solidFill>
              </a:rPr>
              <a:t>SQL (DocumentDB)</a:t>
            </a:r>
          </a:p>
          <a:p>
            <a:r>
              <a:rPr lang="en-US" altLang="ja-JP" dirty="0">
                <a:solidFill>
                  <a:srgbClr val="000000"/>
                </a:solidFill>
              </a:rPr>
              <a:t>MongoDB</a:t>
            </a:r>
          </a:p>
          <a:p>
            <a:r>
              <a:rPr lang="en-US" altLang="ja-JP" dirty="0">
                <a:solidFill>
                  <a:srgbClr val="000000"/>
                </a:solidFill>
              </a:rPr>
              <a:t>Azure Table Storage</a:t>
            </a:r>
          </a:p>
          <a:p>
            <a:r>
              <a:rPr lang="en-US" altLang="ja-JP" dirty="0">
                <a:solidFill>
                  <a:srgbClr val="000000"/>
                </a:solidFill>
              </a:rPr>
              <a:t>Gremlin </a:t>
            </a:r>
            <a:r>
              <a:rPr lang="ja-JP" altLang="en-US" dirty="0">
                <a:solidFill>
                  <a:srgbClr val="000000"/>
                </a:solidFill>
              </a:rPr>
              <a:t>グラフ</a:t>
            </a:r>
            <a:endParaRPr lang="en-US" altLang="ja-JP" dirty="0">
              <a:solidFill>
                <a:srgbClr val="000000"/>
              </a:solidFill>
            </a:endParaRPr>
          </a:p>
        </p:txBody>
      </p:sp>
    </p:spTree>
    <p:extLst>
      <p:ext uri="{BB962C8B-B14F-4D97-AF65-F5344CB8AC3E}">
        <p14:creationId xmlns:p14="http://schemas.microsoft.com/office/powerpoint/2010/main" val="2513635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517FB-7CBB-42C3-9D34-C24B36576AA3}"/>
              </a:ext>
            </a:extLst>
          </p:cNvPr>
          <p:cNvSpPr>
            <a:spLocks noGrp="1"/>
          </p:cNvSpPr>
          <p:nvPr>
            <p:ph type="title"/>
          </p:nvPr>
        </p:nvSpPr>
        <p:spPr/>
        <p:txBody>
          <a:bodyPr>
            <a:normAutofit/>
          </a:bodyPr>
          <a:lstStyle/>
          <a:p>
            <a:pPr algn="ctr"/>
            <a:r>
              <a:rPr lang="en-US" sz="4400" kern="0" dirty="0">
                <a:solidFill>
                  <a:srgbClr val="FF0000"/>
                </a:solidFill>
              </a:rPr>
              <a:t>AI</a:t>
            </a:r>
            <a:r>
              <a:rPr lang="en-US" sz="4400" kern="0" dirty="0">
                <a:solidFill>
                  <a:schemeClr val="accent6"/>
                </a:solidFill>
              </a:rPr>
              <a:t> </a:t>
            </a:r>
            <a:r>
              <a:rPr lang="ja-JP" altLang="en-US" sz="4400" kern="0" dirty="0">
                <a:solidFill>
                  <a:srgbClr val="272727"/>
                </a:solidFill>
              </a:rPr>
              <a:t>で自動化が期待されるビジネスの例</a:t>
            </a:r>
            <a:endParaRPr lang="en-US" sz="4400" kern="0" dirty="0">
              <a:solidFill>
                <a:srgbClr val="272727"/>
              </a:solidFill>
            </a:endParaRPr>
          </a:p>
        </p:txBody>
      </p:sp>
    </p:spTree>
    <p:extLst>
      <p:ext uri="{BB962C8B-B14F-4D97-AF65-F5344CB8AC3E}">
        <p14:creationId xmlns:p14="http://schemas.microsoft.com/office/powerpoint/2010/main" val="25252259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2165" y="1992648"/>
            <a:ext cx="10886072" cy="3414572"/>
            <a:chOff x="422383" y="2053458"/>
            <a:chExt cx="10886072" cy="3414572"/>
          </a:xfrm>
        </p:grpSpPr>
        <p:sp>
          <p:nvSpPr>
            <p:cNvPr id="104" name="TextBox 103">
              <a:extLst>
                <a:ext uri="{FF2B5EF4-FFF2-40B4-BE49-F238E27FC236}">
                  <a16:creationId xmlns:a16="http://schemas.microsoft.com/office/drawing/2014/main" id="{35AEBFD5-AE42-425A-94FA-C4F903206746}"/>
                </a:ext>
              </a:extLst>
            </p:cNvPr>
            <p:cNvSpPr txBox="1"/>
            <p:nvPr/>
          </p:nvSpPr>
          <p:spPr>
            <a:xfrm>
              <a:off x="1774138" y="3057757"/>
              <a:ext cx="971634" cy="237757"/>
            </a:xfrm>
            <a:prstGeom prst="rect">
              <a:avLst/>
            </a:prstGeom>
            <a:noFill/>
          </p:spPr>
          <p:txBody>
            <a:bodyPr wrap="square" lIns="91440" tIns="45720" rIns="91440" bIns="45720" rtlCol="0">
              <a:spAutoFit/>
            </a:bodyPr>
            <a:lstStyle/>
            <a:p>
              <a:pPr algn="ctr" defTabSz="914367">
                <a:lnSpc>
                  <a:spcPct val="90000"/>
                </a:lnSpc>
                <a:spcAft>
                  <a:spcPts val="588"/>
                </a:spcAft>
              </a:pPr>
              <a:r>
                <a:rPr lang="en-GB" sz="105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Booking API</a:t>
              </a:r>
            </a:p>
          </p:txBody>
        </p:sp>
        <p:sp>
          <p:nvSpPr>
            <p:cNvPr id="105" name="TextBox 104">
              <a:extLst>
                <a:ext uri="{FF2B5EF4-FFF2-40B4-BE49-F238E27FC236}">
                  <a16:creationId xmlns:a16="http://schemas.microsoft.com/office/drawing/2014/main" id="{57B0BA4D-9B5A-4E3F-9360-E064CA9976A4}"/>
                </a:ext>
              </a:extLst>
            </p:cNvPr>
            <p:cNvSpPr txBox="1"/>
            <p:nvPr/>
          </p:nvSpPr>
          <p:spPr>
            <a:xfrm>
              <a:off x="3205635" y="3057757"/>
              <a:ext cx="1325808" cy="237757"/>
            </a:xfrm>
            <a:prstGeom prst="rect">
              <a:avLst/>
            </a:prstGeom>
            <a:noFill/>
          </p:spPr>
          <p:txBody>
            <a:bodyPr wrap="square" lIns="91440" tIns="45720" rIns="91440" bIns="45720" rtlCol="0">
              <a:spAutoFit/>
            </a:bodyPr>
            <a:lstStyle/>
            <a:p>
              <a:pPr algn="ctr" defTabSz="914367">
                <a:lnSpc>
                  <a:spcPct val="90000"/>
                </a:lnSpc>
                <a:spcAft>
                  <a:spcPts val="588"/>
                </a:spcAft>
              </a:pPr>
              <a:r>
                <a:rPr lang="en-GB" sz="105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Returns collection</a:t>
              </a:r>
            </a:p>
          </p:txBody>
        </p:sp>
        <p:grpSp>
          <p:nvGrpSpPr>
            <p:cNvPr id="110" name="Group 109">
              <a:extLst>
                <a:ext uri="{FF2B5EF4-FFF2-40B4-BE49-F238E27FC236}">
                  <a16:creationId xmlns:a16="http://schemas.microsoft.com/office/drawing/2014/main" id="{869EBD1C-00D6-420B-B9B3-E800CED0A51F}"/>
                </a:ext>
              </a:extLst>
            </p:cNvPr>
            <p:cNvGrpSpPr/>
            <p:nvPr/>
          </p:nvGrpSpPr>
          <p:grpSpPr>
            <a:xfrm>
              <a:off x="4500481" y="2292886"/>
              <a:ext cx="333851" cy="939201"/>
              <a:chOff x="4022081" y="1290435"/>
              <a:chExt cx="423555" cy="1191561"/>
            </a:xfrm>
          </p:grpSpPr>
          <p:sp>
            <p:nvSpPr>
              <p:cNvPr id="111" name="Rectangle 110">
                <a:extLst>
                  <a:ext uri="{FF2B5EF4-FFF2-40B4-BE49-F238E27FC236}">
                    <a16:creationId xmlns:a16="http://schemas.microsoft.com/office/drawing/2014/main" id="{691C6999-FC23-431E-808D-A085023A4B16}"/>
                  </a:ext>
                </a:extLst>
              </p:cNvPr>
              <p:cNvSpPr/>
              <p:nvPr/>
            </p:nvSpPr>
            <p:spPr bwMode="auto">
              <a:xfrm>
                <a:off x="4022081" y="1290435"/>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3CBCD199-DBE3-4D7C-8B3C-BED71D65ACA5}"/>
                  </a:ext>
                </a:extLst>
              </p:cNvPr>
              <p:cNvSpPr/>
              <p:nvPr/>
            </p:nvSpPr>
            <p:spPr bwMode="auto">
              <a:xfrm>
                <a:off x="4022081" y="1492459"/>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43B98AB8-E0DB-4DB3-AA43-71DF91AB82DB}"/>
                  </a:ext>
                </a:extLst>
              </p:cNvPr>
              <p:cNvSpPr/>
              <p:nvPr/>
            </p:nvSpPr>
            <p:spPr bwMode="auto">
              <a:xfrm>
                <a:off x="4022081" y="1694483"/>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C92FF5C3-92FC-407E-8239-99850B9F734C}"/>
                  </a:ext>
                </a:extLst>
              </p:cNvPr>
              <p:cNvSpPr/>
              <p:nvPr/>
            </p:nvSpPr>
            <p:spPr bwMode="auto">
              <a:xfrm>
                <a:off x="4022081" y="1896507"/>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03240AA4-4E9E-449E-90ED-E063FB10CD72}"/>
                  </a:ext>
                </a:extLst>
              </p:cNvPr>
              <p:cNvSpPr/>
              <p:nvPr/>
            </p:nvSpPr>
            <p:spPr bwMode="auto">
              <a:xfrm>
                <a:off x="4022081" y="2098531"/>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54B36E8D-DF3D-48A7-94E5-9ADE1DCAE4AB}"/>
                  </a:ext>
                </a:extLst>
              </p:cNvPr>
              <p:cNvSpPr/>
              <p:nvPr/>
            </p:nvSpPr>
            <p:spPr bwMode="auto">
              <a:xfrm>
                <a:off x="4022081" y="2300554"/>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17" name="Picture 116">
              <a:extLst>
                <a:ext uri="{FF2B5EF4-FFF2-40B4-BE49-F238E27FC236}">
                  <a16:creationId xmlns:a16="http://schemas.microsoft.com/office/drawing/2014/main" id="{77E285CA-24F3-4F18-A2AB-BA997FC74B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383" y="3199102"/>
              <a:ext cx="595545" cy="1068642"/>
            </a:xfrm>
            <a:prstGeom prst="rect">
              <a:avLst/>
            </a:prstGeom>
          </p:spPr>
        </p:pic>
        <p:cxnSp>
          <p:nvCxnSpPr>
            <p:cNvPr id="118" name="Elbow Connector 224">
              <a:extLst>
                <a:ext uri="{FF2B5EF4-FFF2-40B4-BE49-F238E27FC236}">
                  <a16:creationId xmlns:a16="http://schemas.microsoft.com/office/drawing/2014/main" id="{307A08AE-8CB0-4407-8AA9-6F00711DB31C}"/>
                </a:ext>
              </a:extLst>
            </p:cNvPr>
            <p:cNvCxnSpPr>
              <a:cxnSpLocks/>
              <a:stCxn id="117" idx="0"/>
            </p:cNvCxnSpPr>
            <p:nvPr/>
          </p:nvCxnSpPr>
          <p:spPr>
            <a:xfrm rot="5400000" flipH="1" flipV="1">
              <a:off x="1055852" y="2426790"/>
              <a:ext cx="436616" cy="1108009"/>
            </a:xfrm>
            <a:prstGeom prst="bentConnector2">
              <a:avLst/>
            </a:prstGeom>
            <a:ln w="1270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225">
              <a:extLst>
                <a:ext uri="{FF2B5EF4-FFF2-40B4-BE49-F238E27FC236}">
                  <a16:creationId xmlns:a16="http://schemas.microsoft.com/office/drawing/2014/main" id="{4483E44D-3F1C-4ADC-A186-52EDBEACFE80}"/>
                </a:ext>
              </a:extLst>
            </p:cNvPr>
            <p:cNvCxnSpPr>
              <a:cxnSpLocks/>
              <a:stCxn id="117" idx="2"/>
            </p:cNvCxnSpPr>
            <p:nvPr/>
          </p:nvCxnSpPr>
          <p:spPr>
            <a:xfrm rot="16200000" flipH="1">
              <a:off x="1056918" y="3930981"/>
              <a:ext cx="434486" cy="1108011"/>
            </a:xfrm>
            <a:prstGeom prst="bentConnector2">
              <a:avLst/>
            </a:prstGeom>
            <a:ln w="1270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B16D284-9155-4C99-BDD1-6B0F00562E99}"/>
                </a:ext>
              </a:extLst>
            </p:cNvPr>
            <p:cNvSpPr/>
            <p:nvPr/>
          </p:nvSpPr>
          <p:spPr bwMode="auto">
            <a:xfrm>
              <a:off x="1473290" y="4004990"/>
              <a:ext cx="5473849" cy="1463040"/>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D89B880D-7E1F-4ABB-BED3-70677FE12A65}"/>
                </a:ext>
              </a:extLst>
            </p:cNvPr>
            <p:cNvSpPr/>
            <p:nvPr/>
          </p:nvSpPr>
          <p:spPr bwMode="auto">
            <a:xfrm>
              <a:off x="1498379" y="2053458"/>
              <a:ext cx="5473849" cy="1463040"/>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E9DAF75F-F051-41A0-BB68-F0DE32113C59}"/>
                </a:ext>
              </a:extLst>
            </p:cNvPr>
            <p:cNvSpPr/>
            <p:nvPr/>
          </p:nvSpPr>
          <p:spPr bwMode="auto">
            <a:xfrm>
              <a:off x="7379932" y="2053458"/>
              <a:ext cx="3928523" cy="341457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ADA335D6-96F7-422A-8684-20A8EFF1FD31}"/>
                </a:ext>
              </a:extLst>
            </p:cNvPr>
            <p:cNvGrpSpPr/>
            <p:nvPr/>
          </p:nvGrpSpPr>
          <p:grpSpPr>
            <a:xfrm>
              <a:off x="1906083" y="2538376"/>
              <a:ext cx="707744" cy="448220"/>
              <a:chOff x="1886575" y="3202283"/>
              <a:chExt cx="707744" cy="448220"/>
            </a:xfrm>
          </p:grpSpPr>
          <p:sp>
            <p:nvSpPr>
              <p:cNvPr id="124" name="Freeform 146">
                <a:extLst>
                  <a:ext uri="{FF2B5EF4-FFF2-40B4-BE49-F238E27FC236}">
                    <a16:creationId xmlns:a16="http://schemas.microsoft.com/office/drawing/2014/main" id="{C7BC5B4F-F671-435C-8785-D878FA50DD00}"/>
                  </a:ext>
                </a:extLst>
              </p:cNvPr>
              <p:cNvSpPr>
                <a:spLocks noChangeAspect="1"/>
              </p:cNvSpPr>
              <p:nvPr/>
            </p:nvSpPr>
            <p:spPr bwMode="auto">
              <a:xfrm>
                <a:off x="1886575" y="3202283"/>
                <a:ext cx="707744" cy="44822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nvGrpSpPr>
              <p:cNvPr id="125" name="Group 124">
                <a:extLst>
                  <a:ext uri="{FF2B5EF4-FFF2-40B4-BE49-F238E27FC236}">
                    <a16:creationId xmlns:a16="http://schemas.microsoft.com/office/drawing/2014/main" id="{3FBBFB09-BAE8-4483-B4DC-FE5977321998}"/>
                  </a:ext>
                </a:extLst>
              </p:cNvPr>
              <p:cNvGrpSpPr/>
              <p:nvPr/>
            </p:nvGrpSpPr>
            <p:grpSpPr>
              <a:xfrm rot="19800000">
                <a:off x="2029353" y="3358132"/>
                <a:ext cx="386030" cy="190527"/>
                <a:chOff x="2086852" y="3358133"/>
                <a:chExt cx="386030" cy="190527"/>
              </a:xfrm>
            </p:grpSpPr>
            <p:sp>
              <p:nvSpPr>
                <p:cNvPr id="126" name="gear_3">
                  <a:extLst>
                    <a:ext uri="{FF2B5EF4-FFF2-40B4-BE49-F238E27FC236}">
                      <a16:creationId xmlns:a16="http://schemas.microsoft.com/office/drawing/2014/main" id="{94BF827F-F0EB-4B7F-B2A1-6813645FC78C}"/>
                    </a:ext>
                  </a:extLst>
                </p:cNvPr>
                <p:cNvSpPr>
                  <a:spLocks noChangeAspect="1" noEditPoints="1"/>
                </p:cNvSpPr>
                <p:nvPr/>
              </p:nvSpPr>
              <p:spPr bwMode="auto">
                <a:xfrm>
                  <a:off x="2086852" y="3358133"/>
                  <a:ext cx="184180" cy="18574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gear_3">
                  <a:extLst>
                    <a:ext uri="{FF2B5EF4-FFF2-40B4-BE49-F238E27FC236}">
                      <a16:creationId xmlns:a16="http://schemas.microsoft.com/office/drawing/2014/main" id="{60FD44FC-E16E-4BA2-A0D8-56CEB233070E}"/>
                    </a:ext>
                  </a:extLst>
                </p:cNvPr>
                <p:cNvSpPr>
                  <a:spLocks noChangeAspect="1" noEditPoints="1"/>
                </p:cNvSpPr>
                <p:nvPr/>
              </p:nvSpPr>
              <p:spPr bwMode="auto">
                <a:xfrm rot="1800000">
                  <a:off x="2288702" y="3362920"/>
                  <a:ext cx="184180" cy="18574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28" name="Group 127">
              <a:extLst>
                <a:ext uri="{FF2B5EF4-FFF2-40B4-BE49-F238E27FC236}">
                  <a16:creationId xmlns:a16="http://schemas.microsoft.com/office/drawing/2014/main" id="{B8F942D1-4563-4B3A-B242-2090CAAA2D3D}"/>
                </a:ext>
              </a:extLst>
            </p:cNvPr>
            <p:cNvGrpSpPr/>
            <p:nvPr/>
          </p:nvGrpSpPr>
          <p:grpSpPr>
            <a:xfrm>
              <a:off x="3558042" y="2494860"/>
              <a:ext cx="620994" cy="535252"/>
              <a:chOff x="8376458" y="5925518"/>
              <a:chExt cx="1045926" cy="901512"/>
            </a:xfrm>
          </p:grpSpPr>
          <p:sp>
            <p:nvSpPr>
              <p:cNvPr id="129" name="Star: 4 Points 8">
                <a:extLst>
                  <a:ext uri="{FF2B5EF4-FFF2-40B4-BE49-F238E27FC236}">
                    <a16:creationId xmlns:a16="http://schemas.microsoft.com/office/drawing/2014/main" id="{2E740D88-03A4-40E7-8A29-5B300207A5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Star: 4 Points 8">
                <a:extLst>
                  <a:ext uri="{FF2B5EF4-FFF2-40B4-BE49-F238E27FC236}">
                    <a16:creationId xmlns:a16="http://schemas.microsoft.com/office/drawing/2014/main" id="{BC820A38-ED2B-4A99-A2FD-CC06791705E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a:extLst>
                  <a:ext uri="{FF2B5EF4-FFF2-40B4-BE49-F238E27FC236}">
                    <a16:creationId xmlns:a16="http://schemas.microsoft.com/office/drawing/2014/main" id="{31669E93-4B9F-474F-BD7B-F056EF164E96}"/>
                  </a:ext>
                </a:extLst>
              </p:cNvPr>
              <p:cNvSpPr/>
              <p:nvPr/>
            </p:nvSpPr>
            <p:spPr bwMode="auto">
              <a:xfrm>
                <a:off x="8567675" y="6095745"/>
                <a:ext cx="647663" cy="6476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9">
                <a:extLst>
                  <a:ext uri="{FF2B5EF4-FFF2-40B4-BE49-F238E27FC236}">
                    <a16:creationId xmlns:a16="http://schemas.microsoft.com/office/drawing/2014/main" id="{E38E1670-DCE3-430C-911F-FEC16ED809D9}"/>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33" name="Straight Arrow Connector 132">
              <a:extLst>
                <a:ext uri="{FF2B5EF4-FFF2-40B4-BE49-F238E27FC236}">
                  <a16:creationId xmlns:a16="http://schemas.microsoft.com/office/drawing/2014/main" id="{3858E302-06AC-4DDD-9795-4D747C69EFA3}"/>
                </a:ext>
              </a:extLst>
            </p:cNvPr>
            <p:cNvCxnSpPr/>
            <p:nvPr/>
          </p:nvCxnSpPr>
          <p:spPr>
            <a:xfrm>
              <a:off x="2718064" y="2762486"/>
              <a:ext cx="71647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CCEF1F6C-81E1-4EE2-9A52-6767E445DC15}"/>
                </a:ext>
              </a:extLst>
            </p:cNvPr>
            <p:cNvSpPr txBox="1"/>
            <p:nvPr/>
          </p:nvSpPr>
          <p:spPr>
            <a:xfrm>
              <a:off x="1774138" y="4989387"/>
              <a:ext cx="971634" cy="237757"/>
            </a:xfrm>
            <a:prstGeom prst="rect">
              <a:avLst/>
            </a:prstGeom>
            <a:noFill/>
          </p:spPr>
          <p:txBody>
            <a:bodyPr wrap="square" lIns="91440" tIns="45720" rIns="91440" bIns="45720" rtlCol="0">
              <a:spAutoFit/>
            </a:bodyPr>
            <a:lstStyle/>
            <a:p>
              <a:pPr algn="ctr" defTabSz="914367">
                <a:lnSpc>
                  <a:spcPct val="90000"/>
                </a:lnSpc>
                <a:spcAft>
                  <a:spcPts val="588"/>
                </a:spcAft>
              </a:pPr>
              <a:r>
                <a:rPr lang="en-GB" sz="105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Booking API</a:t>
              </a:r>
            </a:p>
          </p:txBody>
        </p:sp>
        <p:sp>
          <p:nvSpPr>
            <p:cNvPr id="135" name="TextBox 134">
              <a:extLst>
                <a:ext uri="{FF2B5EF4-FFF2-40B4-BE49-F238E27FC236}">
                  <a16:creationId xmlns:a16="http://schemas.microsoft.com/office/drawing/2014/main" id="{75637D3F-70D2-47FA-AE7D-22D9BD558C68}"/>
                </a:ext>
              </a:extLst>
            </p:cNvPr>
            <p:cNvSpPr txBox="1"/>
            <p:nvPr/>
          </p:nvSpPr>
          <p:spPr>
            <a:xfrm>
              <a:off x="3205635" y="4989387"/>
              <a:ext cx="1325808" cy="237757"/>
            </a:xfrm>
            <a:prstGeom prst="rect">
              <a:avLst/>
            </a:prstGeom>
            <a:noFill/>
          </p:spPr>
          <p:txBody>
            <a:bodyPr wrap="square" lIns="91440" tIns="45720" rIns="91440" bIns="45720" rtlCol="0">
              <a:spAutoFit/>
            </a:bodyPr>
            <a:lstStyle/>
            <a:p>
              <a:pPr algn="ctr" defTabSz="914367">
                <a:lnSpc>
                  <a:spcPct val="90000"/>
                </a:lnSpc>
                <a:spcAft>
                  <a:spcPts val="588"/>
                </a:spcAft>
              </a:pPr>
              <a:r>
                <a:rPr lang="en-GB" sz="105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Returns collection</a:t>
              </a:r>
            </a:p>
          </p:txBody>
        </p:sp>
        <p:grpSp>
          <p:nvGrpSpPr>
            <p:cNvPr id="137" name="Group 136">
              <a:extLst>
                <a:ext uri="{FF2B5EF4-FFF2-40B4-BE49-F238E27FC236}">
                  <a16:creationId xmlns:a16="http://schemas.microsoft.com/office/drawing/2014/main" id="{49C1F21E-4670-4B27-9F6F-566611038914}"/>
                </a:ext>
              </a:extLst>
            </p:cNvPr>
            <p:cNvGrpSpPr/>
            <p:nvPr/>
          </p:nvGrpSpPr>
          <p:grpSpPr>
            <a:xfrm>
              <a:off x="4500481" y="4224516"/>
              <a:ext cx="333851" cy="939201"/>
              <a:chOff x="4022081" y="1290435"/>
              <a:chExt cx="423555" cy="1191561"/>
            </a:xfrm>
          </p:grpSpPr>
          <p:sp>
            <p:nvSpPr>
              <p:cNvPr id="138" name="Rectangle 137">
                <a:extLst>
                  <a:ext uri="{FF2B5EF4-FFF2-40B4-BE49-F238E27FC236}">
                    <a16:creationId xmlns:a16="http://schemas.microsoft.com/office/drawing/2014/main" id="{A0B04E70-9887-4E20-B3C2-FAA47C10DC74}"/>
                  </a:ext>
                </a:extLst>
              </p:cNvPr>
              <p:cNvSpPr/>
              <p:nvPr/>
            </p:nvSpPr>
            <p:spPr bwMode="auto">
              <a:xfrm>
                <a:off x="4022081" y="1290435"/>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EE9A5012-ECA8-4A2C-8BB3-F20801D4858B}"/>
                  </a:ext>
                </a:extLst>
              </p:cNvPr>
              <p:cNvSpPr/>
              <p:nvPr/>
            </p:nvSpPr>
            <p:spPr bwMode="auto">
              <a:xfrm>
                <a:off x="4022081" y="1492459"/>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4DFA6BF3-B34B-4AA8-803D-5C7BB49C79C9}"/>
                  </a:ext>
                </a:extLst>
              </p:cNvPr>
              <p:cNvSpPr/>
              <p:nvPr/>
            </p:nvSpPr>
            <p:spPr bwMode="auto">
              <a:xfrm>
                <a:off x="4022081" y="1694483"/>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a:extLst>
                  <a:ext uri="{FF2B5EF4-FFF2-40B4-BE49-F238E27FC236}">
                    <a16:creationId xmlns:a16="http://schemas.microsoft.com/office/drawing/2014/main" id="{2F4D9C84-3CE6-46C5-9C12-A18735936E4D}"/>
                  </a:ext>
                </a:extLst>
              </p:cNvPr>
              <p:cNvSpPr/>
              <p:nvPr/>
            </p:nvSpPr>
            <p:spPr bwMode="auto">
              <a:xfrm>
                <a:off x="4022081" y="1896507"/>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A0FF0FA7-13F7-4820-88EA-607870BA7FCB}"/>
                  </a:ext>
                </a:extLst>
              </p:cNvPr>
              <p:cNvSpPr/>
              <p:nvPr/>
            </p:nvSpPr>
            <p:spPr bwMode="auto">
              <a:xfrm>
                <a:off x="4022081" y="2098531"/>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A1A1C03E-64F5-4530-929F-3931BBFB75EE}"/>
                  </a:ext>
                </a:extLst>
              </p:cNvPr>
              <p:cNvSpPr/>
              <p:nvPr/>
            </p:nvSpPr>
            <p:spPr bwMode="auto">
              <a:xfrm>
                <a:off x="4022081" y="2300554"/>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AE30FC23-F643-4EE1-9A8E-6C4DB895CA74}"/>
                </a:ext>
              </a:extLst>
            </p:cNvPr>
            <p:cNvGrpSpPr/>
            <p:nvPr/>
          </p:nvGrpSpPr>
          <p:grpSpPr>
            <a:xfrm>
              <a:off x="1906083" y="4470006"/>
              <a:ext cx="707744" cy="448220"/>
              <a:chOff x="1886575" y="3202283"/>
              <a:chExt cx="707744" cy="448220"/>
            </a:xfrm>
          </p:grpSpPr>
          <p:sp>
            <p:nvSpPr>
              <p:cNvPr id="145" name="Freeform 146">
                <a:extLst>
                  <a:ext uri="{FF2B5EF4-FFF2-40B4-BE49-F238E27FC236}">
                    <a16:creationId xmlns:a16="http://schemas.microsoft.com/office/drawing/2014/main" id="{EE4285CA-4AF0-40F3-8B66-E15ED9FBDD3A}"/>
                  </a:ext>
                </a:extLst>
              </p:cNvPr>
              <p:cNvSpPr>
                <a:spLocks noChangeAspect="1"/>
              </p:cNvSpPr>
              <p:nvPr/>
            </p:nvSpPr>
            <p:spPr bwMode="auto">
              <a:xfrm>
                <a:off x="1886575" y="3202283"/>
                <a:ext cx="707744" cy="44822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11E7A999-8405-4E4D-B237-B4D4FDAD2110}"/>
                  </a:ext>
                </a:extLst>
              </p:cNvPr>
              <p:cNvGrpSpPr/>
              <p:nvPr/>
            </p:nvGrpSpPr>
            <p:grpSpPr>
              <a:xfrm rot="19800000">
                <a:off x="2029353" y="3358132"/>
                <a:ext cx="386030" cy="190527"/>
                <a:chOff x="2086852" y="3358133"/>
                <a:chExt cx="386030" cy="190527"/>
              </a:xfrm>
            </p:grpSpPr>
            <p:sp>
              <p:nvSpPr>
                <p:cNvPr id="147" name="gear_3">
                  <a:extLst>
                    <a:ext uri="{FF2B5EF4-FFF2-40B4-BE49-F238E27FC236}">
                      <a16:creationId xmlns:a16="http://schemas.microsoft.com/office/drawing/2014/main" id="{2A6DB21B-D667-483B-81FD-86C8C210F7B5}"/>
                    </a:ext>
                  </a:extLst>
                </p:cNvPr>
                <p:cNvSpPr>
                  <a:spLocks noChangeAspect="1" noEditPoints="1"/>
                </p:cNvSpPr>
                <p:nvPr/>
              </p:nvSpPr>
              <p:spPr bwMode="auto">
                <a:xfrm>
                  <a:off x="2086852" y="3358133"/>
                  <a:ext cx="184180" cy="18574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gear_3">
                  <a:extLst>
                    <a:ext uri="{FF2B5EF4-FFF2-40B4-BE49-F238E27FC236}">
                      <a16:creationId xmlns:a16="http://schemas.microsoft.com/office/drawing/2014/main" id="{1528A663-7267-48C7-BC34-5AF740741904}"/>
                    </a:ext>
                  </a:extLst>
                </p:cNvPr>
                <p:cNvSpPr>
                  <a:spLocks noChangeAspect="1" noEditPoints="1"/>
                </p:cNvSpPr>
                <p:nvPr/>
              </p:nvSpPr>
              <p:spPr bwMode="auto">
                <a:xfrm rot="1800000">
                  <a:off x="2288702" y="3362920"/>
                  <a:ext cx="184180" cy="18574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49" name="Group 148">
              <a:extLst>
                <a:ext uri="{FF2B5EF4-FFF2-40B4-BE49-F238E27FC236}">
                  <a16:creationId xmlns:a16="http://schemas.microsoft.com/office/drawing/2014/main" id="{F56FE03E-8413-4A3D-9B77-287BF00B4C46}"/>
                </a:ext>
              </a:extLst>
            </p:cNvPr>
            <p:cNvGrpSpPr/>
            <p:nvPr/>
          </p:nvGrpSpPr>
          <p:grpSpPr>
            <a:xfrm>
              <a:off x="3558042" y="4426490"/>
              <a:ext cx="620994" cy="535252"/>
              <a:chOff x="8376458" y="5925518"/>
              <a:chExt cx="1045926" cy="901512"/>
            </a:xfrm>
          </p:grpSpPr>
          <p:sp>
            <p:nvSpPr>
              <p:cNvPr id="150" name="Star: 4 Points 8">
                <a:extLst>
                  <a:ext uri="{FF2B5EF4-FFF2-40B4-BE49-F238E27FC236}">
                    <a16:creationId xmlns:a16="http://schemas.microsoft.com/office/drawing/2014/main" id="{FFABF132-57B4-46A2-AA15-3ED3AA64C8A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Star: 4 Points 8">
                <a:extLst>
                  <a:ext uri="{FF2B5EF4-FFF2-40B4-BE49-F238E27FC236}">
                    <a16:creationId xmlns:a16="http://schemas.microsoft.com/office/drawing/2014/main" id="{066F41BA-5205-403E-BFBA-077625C0835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DECBF43B-051D-4D48-82C6-6413EBA497AB}"/>
                  </a:ext>
                </a:extLst>
              </p:cNvPr>
              <p:cNvSpPr/>
              <p:nvPr/>
            </p:nvSpPr>
            <p:spPr bwMode="auto">
              <a:xfrm>
                <a:off x="8567675" y="6095745"/>
                <a:ext cx="647663" cy="6476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9">
                <a:extLst>
                  <a:ext uri="{FF2B5EF4-FFF2-40B4-BE49-F238E27FC236}">
                    <a16:creationId xmlns:a16="http://schemas.microsoft.com/office/drawing/2014/main" id="{41A71A01-68B6-4299-927C-061A48870EC5}"/>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54" name="Straight Arrow Connector 153">
              <a:extLst>
                <a:ext uri="{FF2B5EF4-FFF2-40B4-BE49-F238E27FC236}">
                  <a16:creationId xmlns:a16="http://schemas.microsoft.com/office/drawing/2014/main" id="{1D972314-9264-4421-8F67-841FDB9AAAA5}"/>
                </a:ext>
              </a:extLst>
            </p:cNvPr>
            <p:cNvCxnSpPr/>
            <p:nvPr/>
          </p:nvCxnSpPr>
          <p:spPr>
            <a:xfrm>
              <a:off x="2718064" y="4694116"/>
              <a:ext cx="71647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0655CD5-65D9-4F74-B30B-FF583BA0E99D}"/>
                </a:ext>
              </a:extLst>
            </p:cNvPr>
            <p:cNvCxnSpPr>
              <a:cxnSpLocks/>
            </p:cNvCxnSpPr>
            <p:nvPr/>
          </p:nvCxnSpPr>
          <p:spPr>
            <a:xfrm>
              <a:off x="4934215" y="2762486"/>
              <a:ext cx="70314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7E895873-0B15-4E9A-BEA1-0A1CC2BD7D3A}"/>
                </a:ext>
              </a:extLst>
            </p:cNvPr>
            <p:cNvCxnSpPr>
              <a:cxnSpLocks/>
            </p:cNvCxnSpPr>
            <p:nvPr/>
          </p:nvCxnSpPr>
          <p:spPr>
            <a:xfrm>
              <a:off x="4934215" y="4694116"/>
              <a:ext cx="70314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4B62EEA-05FC-4169-995D-44674E32A997}"/>
                </a:ext>
              </a:extLst>
            </p:cNvPr>
            <p:cNvCxnSpPr>
              <a:cxnSpLocks/>
            </p:cNvCxnSpPr>
            <p:nvPr/>
          </p:nvCxnSpPr>
          <p:spPr>
            <a:xfrm>
              <a:off x="6084535" y="3155350"/>
              <a:ext cx="0" cy="114590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BDAE7675-31D8-4AB7-BB51-B0E93C21A824}"/>
                </a:ext>
              </a:extLst>
            </p:cNvPr>
            <p:cNvCxnSpPr>
              <a:cxnSpLocks/>
            </p:cNvCxnSpPr>
            <p:nvPr/>
          </p:nvCxnSpPr>
          <p:spPr>
            <a:xfrm>
              <a:off x="6084535" y="3760744"/>
              <a:ext cx="163561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9DB3BF56-7793-44B9-B7B8-8BB6081E32D2}"/>
                </a:ext>
              </a:extLst>
            </p:cNvPr>
            <p:cNvGrpSpPr/>
            <p:nvPr/>
          </p:nvGrpSpPr>
          <p:grpSpPr>
            <a:xfrm>
              <a:off x="5766372" y="2485236"/>
              <a:ext cx="638116" cy="570724"/>
              <a:chOff x="6773175" y="404044"/>
              <a:chExt cx="802419" cy="717677"/>
            </a:xfrm>
          </p:grpSpPr>
          <p:sp>
            <p:nvSpPr>
              <p:cNvPr id="176" name="Freeform 24">
                <a:extLst>
                  <a:ext uri="{FF2B5EF4-FFF2-40B4-BE49-F238E27FC236}">
                    <a16:creationId xmlns:a16="http://schemas.microsoft.com/office/drawing/2014/main" id="{09E8F10C-CCD0-4CE3-9455-2F5BA42BEB94}"/>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7" name="Freeform 640">
                <a:extLst>
                  <a:ext uri="{FF2B5EF4-FFF2-40B4-BE49-F238E27FC236}">
                    <a16:creationId xmlns:a16="http://schemas.microsoft.com/office/drawing/2014/main" id="{78B40BA6-1ABC-424D-BC55-7DB7CB871CED}"/>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8" name="Freeform 28">
                <a:extLst>
                  <a:ext uri="{FF2B5EF4-FFF2-40B4-BE49-F238E27FC236}">
                    <a16:creationId xmlns:a16="http://schemas.microsoft.com/office/drawing/2014/main" id="{CCD0956F-5778-4867-9031-33202CDB3D41}"/>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9" name="Group 178">
              <a:extLst>
                <a:ext uri="{FF2B5EF4-FFF2-40B4-BE49-F238E27FC236}">
                  <a16:creationId xmlns:a16="http://schemas.microsoft.com/office/drawing/2014/main" id="{BFC46856-1ADD-46A3-B085-D7C688705553}"/>
                </a:ext>
              </a:extLst>
            </p:cNvPr>
            <p:cNvGrpSpPr/>
            <p:nvPr/>
          </p:nvGrpSpPr>
          <p:grpSpPr>
            <a:xfrm>
              <a:off x="5766372" y="4416818"/>
              <a:ext cx="638116" cy="570724"/>
              <a:chOff x="6773175" y="404044"/>
              <a:chExt cx="802419" cy="717677"/>
            </a:xfrm>
          </p:grpSpPr>
          <p:sp>
            <p:nvSpPr>
              <p:cNvPr id="180" name="Freeform 24">
                <a:extLst>
                  <a:ext uri="{FF2B5EF4-FFF2-40B4-BE49-F238E27FC236}">
                    <a16:creationId xmlns:a16="http://schemas.microsoft.com/office/drawing/2014/main" id="{B4071FC4-35D8-4290-B12F-F58F4AC41E12}"/>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1" name="Freeform 640">
                <a:extLst>
                  <a:ext uri="{FF2B5EF4-FFF2-40B4-BE49-F238E27FC236}">
                    <a16:creationId xmlns:a16="http://schemas.microsoft.com/office/drawing/2014/main" id="{E5B528C2-468E-4E2A-995F-F319225403B8}"/>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2" name="Freeform 28">
                <a:extLst>
                  <a:ext uri="{FF2B5EF4-FFF2-40B4-BE49-F238E27FC236}">
                    <a16:creationId xmlns:a16="http://schemas.microsoft.com/office/drawing/2014/main" id="{BEFC0795-2A5A-47DF-A544-41A558CDBE30}"/>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Rectangle 182">
              <a:extLst>
                <a:ext uri="{FF2B5EF4-FFF2-40B4-BE49-F238E27FC236}">
                  <a16:creationId xmlns:a16="http://schemas.microsoft.com/office/drawing/2014/main" id="{092D2B35-B08F-46F2-B576-56D454DBDA7B}"/>
                </a:ext>
              </a:extLst>
            </p:cNvPr>
            <p:cNvSpPr/>
            <p:nvPr/>
          </p:nvSpPr>
          <p:spPr bwMode="auto">
            <a:xfrm>
              <a:off x="8630398" y="2411418"/>
              <a:ext cx="1213359" cy="253916"/>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spAutoFit/>
            </a:bodyPr>
            <a:lstStyle/>
            <a:p>
              <a:pPr algn="ctr" defTabSz="914102" fontAlgn="base">
                <a:spcBef>
                  <a:spcPct val="0"/>
                </a:spcBef>
                <a:spcAft>
                  <a:spcPct val="0"/>
                </a:spcAft>
              </a:pPr>
              <a:r>
                <a:rPr lang="en-US" sz="1050" dirty="0">
                  <a:solidFill>
                    <a:schemeClr val="accent1"/>
                  </a:solidFill>
                  <a:latin typeface="Segoe UI Semibold" panose="020B0702040204020203" pitchFamily="34" charset="0"/>
                  <a:cs typeface="Segoe UI Semibold" panose="020B0702040204020203" pitchFamily="34" charset="0"/>
                </a:rPr>
                <a:t>Delivery Service</a:t>
              </a:r>
            </a:p>
          </p:txBody>
        </p:sp>
        <p:sp>
          <p:nvSpPr>
            <p:cNvPr id="184" name="Rectangle 183">
              <a:extLst>
                <a:ext uri="{FF2B5EF4-FFF2-40B4-BE49-F238E27FC236}">
                  <a16:creationId xmlns:a16="http://schemas.microsoft.com/office/drawing/2014/main" id="{28F73A68-593B-48F6-B1CC-700A1BA45431}"/>
                </a:ext>
              </a:extLst>
            </p:cNvPr>
            <p:cNvSpPr/>
            <p:nvPr/>
          </p:nvSpPr>
          <p:spPr bwMode="auto">
            <a:xfrm>
              <a:off x="9974330" y="2411418"/>
              <a:ext cx="1219855" cy="253916"/>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spAutoFit/>
            </a:bodyPr>
            <a:lstStyle/>
            <a:p>
              <a:pPr algn="ctr" defTabSz="914102" fontAlgn="base">
                <a:spcBef>
                  <a:spcPct val="0"/>
                </a:spcBef>
                <a:spcAft>
                  <a:spcPct val="0"/>
                </a:spcAft>
              </a:pPr>
              <a:r>
                <a:rPr lang="en-US" sz="1050" dirty="0">
                  <a:solidFill>
                    <a:schemeClr val="accent1"/>
                  </a:solidFill>
                  <a:latin typeface="Segoe UI Semibold" panose="020B0702040204020203" pitchFamily="34" charset="0"/>
                  <a:cs typeface="Segoe UI Semibold" panose="020B0702040204020203" pitchFamily="34" charset="0"/>
                </a:rPr>
                <a:t>Refund Service</a:t>
              </a:r>
            </a:p>
          </p:txBody>
        </p:sp>
        <p:sp>
          <p:nvSpPr>
            <p:cNvPr id="185" name="Rectangle 184">
              <a:extLst>
                <a:ext uri="{FF2B5EF4-FFF2-40B4-BE49-F238E27FC236}">
                  <a16:creationId xmlns:a16="http://schemas.microsoft.com/office/drawing/2014/main" id="{D325B487-FA85-4547-AB3A-C9CB374CB179}"/>
                </a:ext>
              </a:extLst>
            </p:cNvPr>
            <p:cNvSpPr/>
            <p:nvPr/>
          </p:nvSpPr>
          <p:spPr bwMode="auto">
            <a:xfrm>
              <a:off x="9174961" y="4820140"/>
              <a:ext cx="1468165" cy="253916"/>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spAutoFit/>
            </a:bodyPr>
            <a:lstStyle/>
            <a:p>
              <a:pPr algn="ctr" defTabSz="914102" fontAlgn="base">
                <a:spcBef>
                  <a:spcPct val="0"/>
                </a:spcBef>
                <a:spcAft>
                  <a:spcPct val="0"/>
                </a:spcAft>
              </a:pPr>
              <a:r>
                <a:rPr lang="en-US" sz="1050" dirty="0">
                  <a:solidFill>
                    <a:schemeClr val="accent1"/>
                  </a:solidFill>
                  <a:latin typeface="Segoe UI Semibold" panose="020B0702040204020203" pitchFamily="34" charset="0"/>
                  <a:cs typeface="Segoe UI Semibold" panose="020B0702040204020203" pitchFamily="34" charset="0"/>
                </a:rPr>
                <a:t>Notification Service</a:t>
              </a:r>
            </a:p>
          </p:txBody>
        </p:sp>
        <p:sp>
          <p:nvSpPr>
            <p:cNvPr id="186" name="TextBox 185">
              <a:extLst>
                <a:ext uri="{FF2B5EF4-FFF2-40B4-BE49-F238E27FC236}">
                  <a16:creationId xmlns:a16="http://schemas.microsoft.com/office/drawing/2014/main" id="{5C8D5451-982E-441E-A4F3-A3E154F209D6}"/>
                </a:ext>
              </a:extLst>
            </p:cNvPr>
            <p:cNvSpPr txBox="1"/>
            <p:nvPr/>
          </p:nvSpPr>
          <p:spPr>
            <a:xfrm>
              <a:off x="7648084" y="4042122"/>
              <a:ext cx="921498" cy="237757"/>
            </a:xfrm>
            <a:prstGeom prst="rect">
              <a:avLst/>
            </a:prstGeom>
            <a:noFill/>
          </p:spPr>
          <p:txBody>
            <a:bodyPr wrap="square" lIns="91440" tIns="45720" rIns="91440" bIns="45720" rtlCol="0">
              <a:spAutoFit/>
            </a:bodyPr>
            <a:lstStyle/>
            <a:p>
              <a:pPr algn="ctr" defTabSz="914367">
                <a:lnSpc>
                  <a:spcPct val="90000"/>
                </a:lnSpc>
                <a:spcAft>
                  <a:spcPts val="588"/>
                </a:spcAft>
              </a:pPr>
              <a:r>
                <a:rPr lang="en-GB" sz="105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Event store</a:t>
              </a:r>
            </a:p>
          </p:txBody>
        </p:sp>
        <p:grpSp>
          <p:nvGrpSpPr>
            <p:cNvPr id="187" name="Group 186">
              <a:extLst>
                <a:ext uri="{FF2B5EF4-FFF2-40B4-BE49-F238E27FC236}">
                  <a16:creationId xmlns:a16="http://schemas.microsoft.com/office/drawing/2014/main" id="{23851886-18E5-4F8A-9D91-5C8656160B3F}"/>
                </a:ext>
              </a:extLst>
            </p:cNvPr>
            <p:cNvGrpSpPr/>
            <p:nvPr/>
          </p:nvGrpSpPr>
          <p:grpSpPr>
            <a:xfrm>
              <a:off x="8570887" y="3277251"/>
              <a:ext cx="333851" cy="939201"/>
              <a:chOff x="4022081" y="1290435"/>
              <a:chExt cx="423555" cy="1191561"/>
            </a:xfrm>
          </p:grpSpPr>
          <p:sp>
            <p:nvSpPr>
              <p:cNvPr id="188" name="Rectangle 187">
                <a:extLst>
                  <a:ext uri="{FF2B5EF4-FFF2-40B4-BE49-F238E27FC236}">
                    <a16:creationId xmlns:a16="http://schemas.microsoft.com/office/drawing/2014/main" id="{FFCA3ED3-4219-43B8-B09C-1F9D2859121B}"/>
                  </a:ext>
                </a:extLst>
              </p:cNvPr>
              <p:cNvSpPr/>
              <p:nvPr/>
            </p:nvSpPr>
            <p:spPr bwMode="auto">
              <a:xfrm>
                <a:off x="4022081" y="1290435"/>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63B2569D-D9F4-4899-8D2E-F862FC428797}"/>
                  </a:ext>
                </a:extLst>
              </p:cNvPr>
              <p:cNvSpPr/>
              <p:nvPr/>
            </p:nvSpPr>
            <p:spPr bwMode="auto">
              <a:xfrm>
                <a:off x="4022081" y="1492459"/>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462276F6-8443-4817-AD37-6458C6C30199}"/>
                  </a:ext>
                </a:extLst>
              </p:cNvPr>
              <p:cNvSpPr/>
              <p:nvPr/>
            </p:nvSpPr>
            <p:spPr bwMode="auto">
              <a:xfrm>
                <a:off x="4022081" y="1694483"/>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237AE838-5DA3-4F10-91BD-1185927BBB92}"/>
                  </a:ext>
                </a:extLst>
              </p:cNvPr>
              <p:cNvSpPr/>
              <p:nvPr/>
            </p:nvSpPr>
            <p:spPr bwMode="auto">
              <a:xfrm>
                <a:off x="4022081" y="1896507"/>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15614D14-DC46-413D-995A-0CB7253FB3C8}"/>
                  </a:ext>
                </a:extLst>
              </p:cNvPr>
              <p:cNvSpPr/>
              <p:nvPr/>
            </p:nvSpPr>
            <p:spPr bwMode="auto">
              <a:xfrm>
                <a:off x="4022081" y="2098531"/>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13AC37F8-FF4F-42EC-B483-8CF318CEF388}"/>
                  </a:ext>
                </a:extLst>
              </p:cNvPr>
              <p:cNvSpPr/>
              <p:nvPr/>
            </p:nvSpPr>
            <p:spPr bwMode="auto">
              <a:xfrm>
                <a:off x="4022081" y="2300554"/>
                <a:ext cx="423555" cy="181442"/>
              </a:xfrm>
              <a:prstGeom prst="rect">
                <a:avLst/>
              </a:prstGeom>
              <a:noFill/>
              <a:ln>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D5EA1EDA-874D-45EC-9D39-74C382AC9256}"/>
                </a:ext>
              </a:extLst>
            </p:cNvPr>
            <p:cNvGrpSpPr/>
            <p:nvPr/>
          </p:nvGrpSpPr>
          <p:grpSpPr>
            <a:xfrm>
              <a:off x="7798336" y="3479225"/>
              <a:ext cx="620994" cy="535252"/>
              <a:chOff x="8376458" y="5925518"/>
              <a:chExt cx="1045926" cy="901512"/>
            </a:xfrm>
          </p:grpSpPr>
          <p:sp>
            <p:nvSpPr>
              <p:cNvPr id="195" name="Star: 4 Points 8">
                <a:extLst>
                  <a:ext uri="{FF2B5EF4-FFF2-40B4-BE49-F238E27FC236}">
                    <a16:creationId xmlns:a16="http://schemas.microsoft.com/office/drawing/2014/main" id="{FA5BC130-21BF-402D-B6AE-51FCEF2162F3}"/>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Star: 4 Points 8">
                <a:extLst>
                  <a:ext uri="{FF2B5EF4-FFF2-40B4-BE49-F238E27FC236}">
                    <a16:creationId xmlns:a16="http://schemas.microsoft.com/office/drawing/2014/main" id="{6C108930-A792-4836-B044-9F21AF8B8C4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5F721D4E-05B5-49DE-8169-13E2BFFFA88E}"/>
                  </a:ext>
                </a:extLst>
              </p:cNvPr>
              <p:cNvSpPr/>
              <p:nvPr/>
            </p:nvSpPr>
            <p:spPr bwMode="auto">
              <a:xfrm>
                <a:off x="8567675" y="6095745"/>
                <a:ext cx="647663" cy="6476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9">
                <a:extLst>
                  <a:ext uri="{FF2B5EF4-FFF2-40B4-BE49-F238E27FC236}">
                    <a16:creationId xmlns:a16="http://schemas.microsoft.com/office/drawing/2014/main" id="{01A629B6-0829-47B9-85C2-C000DEAA6F1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99" name="Connector: Elbow 198">
              <a:extLst>
                <a:ext uri="{FF2B5EF4-FFF2-40B4-BE49-F238E27FC236}">
                  <a16:creationId xmlns:a16="http://schemas.microsoft.com/office/drawing/2014/main" id="{E653F2BC-C1D7-4178-836F-162EE99C52EA}"/>
                </a:ext>
              </a:extLst>
            </p:cNvPr>
            <p:cNvCxnSpPr>
              <a:cxnSpLocks/>
              <a:endCxn id="184" idx="2"/>
            </p:cNvCxnSpPr>
            <p:nvPr/>
          </p:nvCxnSpPr>
          <p:spPr>
            <a:xfrm flipV="1">
              <a:off x="8982816" y="2665334"/>
              <a:ext cx="1601442" cy="1089629"/>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4C338CA6-48E6-4BCF-A85D-D08631BF1D93}"/>
                </a:ext>
              </a:extLst>
            </p:cNvPr>
            <p:cNvCxnSpPr>
              <a:cxnSpLocks/>
              <a:endCxn id="183" idx="2"/>
            </p:cNvCxnSpPr>
            <p:nvPr/>
          </p:nvCxnSpPr>
          <p:spPr>
            <a:xfrm flipV="1">
              <a:off x="9237078" y="2665334"/>
              <a:ext cx="0" cy="10896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6AED7289-F776-46BB-884B-DCA3E69D1B24}"/>
                </a:ext>
              </a:extLst>
            </p:cNvPr>
            <p:cNvCxnSpPr>
              <a:cxnSpLocks/>
              <a:endCxn id="185" idx="0"/>
            </p:cNvCxnSpPr>
            <p:nvPr/>
          </p:nvCxnSpPr>
          <p:spPr>
            <a:xfrm>
              <a:off x="9909044" y="3760744"/>
              <a:ext cx="0" cy="10593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タイトル 3">
            <a:extLst>
              <a:ext uri="{FF2B5EF4-FFF2-40B4-BE49-F238E27FC236}">
                <a16:creationId xmlns:a16="http://schemas.microsoft.com/office/drawing/2014/main" id="{C4ED4A28-B630-4B8D-ACA7-02C4B9B6EA3D}"/>
              </a:ext>
            </a:extLst>
          </p:cNvPr>
          <p:cNvSpPr>
            <a:spLocks noGrp="1"/>
          </p:cNvSpPr>
          <p:nvPr>
            <p:ph type="title"/>
          </p:nvPr>
        </p:nvSpPr>
        <p:spPr/>
        <p:txBody>
          <a:bodyPr/>
          <a:lstStyle/>
          <a:p>
            <a:r>
              <a:rPr kumimoji="1" lang="en-US" altLang="ja-JP" sz="4400" dirty="0"/>
              <a:t>Azure Functions + Azure Cosmos DB</a:t>
            </a:r>
            <a:endParaRPr kumimoji="1" lang="ja-JP" altLang="en-US" sz="4400" dirty="0"/>
          </a:p>
        </p:txBody>
      </p:sp>
    </p:spTree>
    <p:extLst>
      <p:ext uri="{BB962C8B-B14F-4D97-AF65-F5344CB8AC3E}">
        <p14:creationId xmlns:p14="http://schemas.microsoft.com/office/powerpoint/2010/main" val="5240868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1D6169-13EE-4814-B267-02A949A64068}"/>
              </a:ext>
            </a:extLst>
          </p:cNvPr>
          <p:cNvSpPr/>
          <p:nvPr>
            <p:custDataLst>
              <p:tags r:id="rId1"/>
            </p:custDataLst>
          </p:nvPr>
        </p:nvSpPr>
        <p:spPr bwMode="auto">
          <a:xfrm>
            <a:off x="0" y="-5373"/>
            <a:ext cx="6544213" cy="6857026"/>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flip="none" rotWithShape="1">
                <a:gsLst>
                  <a:gs pos="40075">
                    <a:srgbClr val="FFFFFF"/>
                  </a:gs>
                  <a:gs pos="30000">
                    <a:srgbClr val="FFFFFF"/>
                  </a:gs>
                </a:gsLst>
                <a:lin ang="5400000" scaled="0"/>
                <a:tileRect/>
              </a:gradFill>
              <a:latin typeface="Segoe UI"/>
            </a:endParaRPr>
          </a:p>
        </p:txBody>
      </p:sp>
      <p:sp>
        <p:nvSpPr>
          <p:cNvPr id="3" name="Rectangle 2">
            <a:extLst>
              <a:ext uri="{FF2B5EF4-FFF2-40B4-BE49-F238E27FC236}">
                <a16:creationId xmlns:a16="http://schemas.microsoft.com/office/drawing/2014/main" id="{689B19E1-0582-4E22-A6DF-84C4EA5D40F1}"/>
              </a:ext>
            </a:extLst>
          </p:cNvPr>
          <p:cNvSpPr/>
          <p:nvPr/>
        </p:nvSpPr>
        <p:spPr>
          <a:xfrm>
            <a:off x="6807906" y="1170041"/>
            <a:ext cx="5289161" cy="4571154"/>
          </a:xfrm>
          <a:prstGeom prst="rect">
            <a:avLst/>
          </a:prstGeom>
        </p:spPr>
        <p:txBody>
          <a:bodyPr wrap="square">
            <a:spAutoFit/>
          </a:bodyPr>
          <a:lstStyle/>
          <a:p>
            <a:pPr defTabSz="932060">
              <a:spcAft>
                <a:spcPts val="1800"/>
              </a:spcAft>
              <a:defRPr/>
            </a:pPr>
            <a:r>
              <a:rPr lang="ja-JP" altLang="en-US" sz="3529" kern="0" dirty="0">
                <a:latin typeface="Segoe UI" panose="020B0502040204020203" pitchFamily="34" charset="0"/>
                <a:cs typeface="Segoe UI" panose="020B0502040204020203" pitchFamily="34" charset="0"/>
              </a:rPr>
              <a:t>インタラクティブ クエリ</a:t>
            </a:r>
            <a:endParaRPr lang="en-US" altLang="ja-JP" sz="3529" kern="0" dirty="0">
              <a:latin typeface="Segoe UI" panose="020B0502040204020203" pitchFamily="34" charset="0"/>
              <a:cs typeface="Segoe UI" panose="020B0502040204020203" pitchFamily="34" charset="0"/>
            </a:endParaRPr>
          </a:p>
          <a:p>
            <a:pPr defTabSz="932060">
              <a:spcAft>
                <a:spcPts val="1800"/>
              </a:spcAft>
              <a:defRPr/>
            </a:pPr>
            <a:r>
              <a:rPr lang="ja-JP" altLang="en-US" sz="3529" kern="0" dirty="0">
                <a:latin typeface="Segoe UI" panose="020B0502040204020203" pitchFamily="34" charset="0"/>
                <a:cs typeface="Segoe UI" panose="020B0502040204020203" pitchFamily="34" charset="0"/>
              </a:rPr>
              <a:t>巨大なデータセットへの</a:t>
            </a:r>
            <a:br>
              <a:rPr lang="en-US" altLang="ja-JP" sz="3529" kern="0" dirty="0">
                <a:latin typeface="Segoe UI" panose="020B0502040204020203" pitchFamily="34" charset="0"/>
                <a:cs typeface="Segoe UI" panose="020B0502040204020203" pitchFamily="34" charset="0"/>
              </a:rPr>
            </a:br>
            <a:r>
              <a:rPr lang="ja-JP" altLang="en-US" sz="3529" kern="0" dirty="0">
                <a:solidFill>
                  <a:srgbClr val="FF0000"/>
                </a:solidFill>
                <a:latin typeface="Yu Gothic UI Semibold" panose="020B0700000000000000" pitchFamily="50" charset="-128"/>
                <a:ea typeface="Yu Gothic UI Semibold" panose="020B0700000000000000" pitchFamily="50" charset="-128"/>
                <a:cs typeface="Segoe UI" panose="020B0502040204020203" pitchFamily="34" charset="0"/>
              </a:rPr>
              <a:t>高速</a:t>
            </a:r>
            <a:r>
              <a:rPr lang="ja-JP" altLang="en-US" sz="3529" kern="0" dirty="0">
                <a:latin typeface="Segoe UI" panose="020B0502040204020203" pitchFamily="34" charset="0"/>
                <a:cs typeface="Segoe UI" panose="020B0502040204020203" pitchFamily="34" charset="0"/>
              </a:rPr>
              <a:t>クエリ実行</a:t>
            </a:r>
            <a:endParaRPr lang="en-US" altLang="ja-JP" sz="3529" kern="0" dirty="0">
              <a:latin typeface="Segoe UI" panose="020B0502040204020203" pitchFamily="34" charset="0"/>
              <a:cs typeface="Segoe UI" panose="020B0502040204020203" pitchFamily="34" charset="0"/>
            </a:endParaRPr>
          </a:p>
          <a:p>
            <a:pPr defTabSz="932060">
              <a:spcAft>
                <a:spcPts val="1800"/>
              </a:spcAft>
              <a:defRPr/>
            </a:pPr>
            <a:r>
              <a:rPr lang="ja-JP" altLang="en-US" sz="3529" kern="0" dirty="0">
                <a:latin typeface="Segoe UI" panose="020B0502040204020203" pitchFamily="34" charset="0"/>
                <a:cs typeface="Segoe UI" panose="020B0502040204020203" pitchFamily="34" charset="0"/>
              </a:rPr>
              <a:t>テラバイト級に</a:t>
            </a:r>
            <a:r>
              <a:rPr lang="ja-JP" altLang="en-US" sz="3529" kern="0" dirty="0">
                <a:solidFill>
                  <a:srgbClr val="FF0000"/>
                </a:solidFill>
                <a:latin typeface="Yu Gothic UI Semibold" panose="020B0700000000000000" pitchFamily="50" charset="-128"/>
                <a:ea typeface="Yu Gothic UI Semibold" panose="020B0700000000000000" pitchFamily="50" charset="-128"/>
                <a:cs typeface="Segoe UI" panose="020B0502040204020203" pitchFamily="34" charset="0"/>
              </a:rPr>
              <a:t>数分</a:t>
            </a:r>
            <a:r>
              <a:rPr lang="ja-JP" altLang="en-US" sz="3529" kern="0" dirty="0">
                <a:latin typeface="Segoe UI" panose="020B0502040204020203" pitchFamily="34" charset="0"/>
                <a:cs typeface="Segoe UI" panose="020B0502040204020203" pitchFamily="34" charset="0"/>
              </a:rPr>
              <a:t>で</a:t>
            </a:r>
            <a:br>
              <a:rPr lang="en-US" altLang="ja-JP" sz="3529" kern="0" dirty="0">
                <a:latin typeface="Segoe UI" panose="020B0502040204020203" pitchFamily="34" charset="0"/>
                <a:cs typeface="Segoe UI" panose="020B0502040204020203" pitchFamily="34" charset="0"/>
              </a:rPr>
            </a:br>
            <a:r>
              <a:rPr lang="ja-JP" altLang="en-US" sz="3529" kern="0" dirty="0">
                <a:latin typeface="Segoe UI" panose="020B0502040204020203" pitchFamily="34" charset="0"/>
                <a:cs typeface="Segoe UI" panose="020B0502040204020203" pitchFamily="34" charset="0"/>
              </a:rPr>
              <a:t>スケール</a:t>
            </a:r>
            <a:endParaRPr lang="en-US" altLang="ja-JP" sz="3529" kern="0" dirty="0">
              <a:latin typeface="Segoe UI" panose="020B0502040204020203" pitchFamily="34" charset="0"/>
              <a:cs typeface="Segoe UI" panose="020B0502040204020203" pitchFamily="34" charset="0"/>
            </a:endParaRPr>
          </a:p>
          <a:p>
            <a:pPr defTabSz="932060">
              <a:spcAft>
                <a:spcPts val="1800"/>
              </a:spcAft>
              <a:defRPr/>
            </a:pPr>
            <a:r>
              <a:rPr lang="ja-JP" altLang="en-US" sz="3529" kern="0" dirty="0">
                <a:latin typeface="Segoe UI" panose="020B0502040204020203" pitchFamily="34" charset="0"/>
                <a:cs typeface="Segoe UI" panose="020B0502040204020203" pitchFamily="34" charset="0"/>
              </a:rPr>
              <a:t>ストリーム、ファイル など</a:t>
            </a:r>
            <a:br>
              <a:rPr lang="en-US" altLang="ja-JP" sz="3529" kern="0" dirty="0">
                <a:latin typeface="Segoe UI" panose="020B0502040204020203" pitchFamily="34" charset="0"/>
                <a:cs typeface="Segoe UI" panose="020B0502040204020203" pitchFamily="34" charset="0"/>
              </a:rPr>
            </a:br>
            <a:r>
              <a:rPr lang="ja-JP" altLang="en-US" sz="3529" kern="0" dirty="0">
                <a:solidFill>
                  <a:srgbClr val="FF0000"/>
                </a:solidFill>
                <a:latin typeface="Yu Gothic UI Semibold" panose="020B0700000000000000" pitchFamily="50" charset="-128"/>
                <a:ea typeface="Yu Gothic UI Semibold" panose="020B0700000000000000" pitchFamily="50" charset="-128"/>
                <a:cs typeface="Segoe UI" panose="020B0502040204020203" pitchFamily="34" charset="0"/>
              </a:rPr>
              <a:t>多様なデータ </a:t>
            </a:r>
            <a:r>
              <a:rPr lang="ja-JP" altLang="en-US" sz="3529" kern="0" dirty="0">
                <a:latin typeface="Segoe UI" panose="020B0502040204020203" pitchFamily="34" charset="0"/>
                <a:cs typeface="Segoe UI" panose="020B0502040204020203" pitchFamily="34" charset="0"/>
              </a:rPr>
              <a:t>をサポート</a:t>
            </a:r>
            <a:endParaRPr lang="en-US" altLang="ja-JP" sz="3529" kern="0" dirty="0">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B12D53B0-B0D3-405F-BD82-2D3F844734C5}"/>
              </a:ext>
            </a:extLst>
          </p:cNvPr>
          <p:cNvSpPr/>
          <p:nvPr/>
        </p:nvSpPr>
        <p:spPr>
          <a:xfrm>
            <a:off x="269240" y="2652483"/>
            <a:ext cx="5826761" cy="782860"/>
          </a:xfrm>
          <a:prstGeom prst="rect">
            <a:avLst/>
          </a:prstGeom>
        </p:spPr>
        <p:txBody>
          <a:bodyPr wrap="square" anchor="b">
            <a:spAutoFit/>
          </a:bodyPr>
          <a:lstStyle/>
          <a:p>
            <a:pPr algn="r" defTabSz="931969">
              <a:spcBef>
                <a:spcPct val="0"/>
              </a:spcBef>
              <a:spcAft>
                <a:spcPts val="1200"/>
              </a:spcAft>
              <a:defRPr/>
            </a:pPr>
            <a:r>
              <a:rPr lang="en-US" sz="4400" dirty="0">
                <a:gradFill>
                  <a:gsLst>
                    <a:gs pos="2917">
                      <a:srgbClr val="FFFFFF"/>
                    </a:gs>
                    <a:gs pos="100000">
                      <a:srgbClr val="FFFFFF"/>
                    </a:gs>
                  </a:gsLst>
                  <a:lin ang="5400000" scaled="0"/>
                </a:gradFill>
                <a:latin typeface="Segoe UI Semibold"/>
                <a:sym typeface="Wingdings" panose="05000000000000000000" pitchFamily="2" charset="2"/>
              </a:rPr>
              <a:t>Azure Data Explorer</a:t>
            </a:r>
          </a:p>
        </p:txBody>
      </p:sp>
      <p:sp>
        <p:nvSpPr>
          <p:cNvPr id="2" name="正方形/長方形 1">
            <a:extLst>
              <a:ext uri="{FF2B5EF4-FFF2-40B4-BE49-F238E27FC236}">
                <a16:creationId xmlns:a16="http://schemas.microsoft.com/office/drawing/2014/main" id="{5D745C0E-1EFC-44E1-8896-DC0067646D44}"/>
              </a:ext>
            </a:extLst>
          </p:cNvPr>
          <p:cNvSpPr/>
          <p:nvPr/>
        </p:nvSpPr>
        <p:spPr bwMode="auto">
          <a:xfrm rot="2700000">
            <a:off x="9835520" y="658532"/>
            <a:ext cx="3080546" cy="4580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2353" dirty="0">
                <a:gradFill>
                  <a:gsLst>
                    <a:gs pos="0">
                      <a:srgbClr val="FFFFFF"/>
                    </a:gs>
                    <a:gs pos="100000">
                      <a:srgbClr val="FFFFFF"/>
                    </a:gs>
                  </a:gsLst>
                  <a:lin ang="5400000" scaled="0"/>
                </a:gradFill>
                <a:ea typeface="Segoe UI" pitchFamily="34" charset="0"/>
                <a:cs typeface="Segoe UI" pitchFamily="34" charset="0"/>
              </a:rPr>
              <a:t>Public Preview</a:t>
            </a: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9638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7" grpId="0"/>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C97678D-9F9E-4601-A5AE-53889B1E0D76}"/>
              </a:ext>
            </a:extLst>
          </p:cNvPr>
          <p:cNvSpPr>
            <a:spLocks noGrp="1"/>
          </p:cNvSpPr>
          <p:nvPr>
            <p:ph type="title"/>
          </p:nvPr>
        </p:nvSpPr>
        <p:spPr/>
        <p:txBody>
          <a:bodyPr/>
          <a:lstStyle/>
          <a:p>
            <a:r>
              <a:rPr kumimoji="1" lang="ja-JP" altLang="en-US" dirty="0"/>
              <a:t>最後に</a:t>
            </a:r>
            <a:r>
              <a:rPr kumimoji="1" lang="en-US" altLang="ja-JP" dirty="0"/>
              <a:t>…</a:t>
            </a:r>
            <a:endParaRPr kumimoji="1" lang="ja-JP" altLang="en-US" dirty="0"/>
          </a:p>
        </p:txBody>
      </p:sp>
    </p:spTree>
    <p:extLst>
      <p:ext uri="{BB962C8B-B14F-4D97-AF65-F5344CB8AC3E}">
        <p14:creationId xmlns:p14="http://schemas.microsoft.com/office/powerpoint/2010/main" val="26418612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53"/>
            <a:ext cx="12192001" cy="6857900"/>
          </a:xfrm>
          <a:prstGeom prst="rect">
            <a:avLst/>
          </a:prstGeom>
          <a:noFill/>
          <a:ln>
            <a:solidFill>
              <a:schemeClr val="accent2"/>
            </a:solidFill>
          </a:ln>
        </p:spPr>
      </p:pic>
      <p:sp>
        <p:nvSpPr>
          <p:cNvPr id="53" name="正方形/長方形 52"/>
          <p:cNvSpPr/>
          <p:nvPr/>
        </p:nvSpPr>
        <p:spPr>
          <a:xfrm>
            <a:off x="0" y="52"/>
            <a:ext cx="12192002" cy="6857904"/>
          </a:xfrm>
          <a:prstGeom prst="rect">
            <a:avLst/>
          </a:prstGeom>
          <a:solidFill>
            <a:schemeClr val="bg1">
              <a:lumMod val="50000"/>
              <a:alpha val="9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54" tIns="89654" rIns="89654" bIns="89654" numCol="1" spcCol="0" rtlCol="0" fromWordArt="0" anchor="b" anchorCtr="0" forceAA="0" compatLnSpc="1">
            <a:prstTxWarp prst="textNoShape">
              <a:avLst/>
            </a:prstTxWarp>
            <a:noAutofit/>
          </a:bodyPr>
          <a:lstStyle/>
          <a:p>
            <a:pPr algn="r"/>
            <a:endParaRPr lang="ja-JP" altLang="en-US" sz="1177" dirty="0" err="1">
              <a:solidFill>
                <a:prstClr val="white"/>
              </a:solidFill>
            </a:endParaRPr>
          </a:p>
        </p:txBody>
      </p:sp>
      <p:sp>
        <p:nvSpPr>
          <p:cNvPr id="95" name="円/楕円 94"/>
          <p:cNvSpPr/>
          <p:nvPr/>
        </p:nvSpPr>
        <p:spPr bwMode="auto">
          <a:xfrm>
            <a:off x="8441540" y="1391697"/>
            <a:ext cx="988421" cy="988421"/>
          </a:xfrm>
          <a:prstGeom prst="ellipse">
            <a:avLst/>
          </a:prstGeom>
          <a:solidFill>
            <a:srgbClr val="00B050"/>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交通渋滞予測</a:t>
            </a:r>
          </a:p>
        </p:txBody>
      </p:sp>
      <p:sp>
        <p:nvSpPr>
          <p:cNvPr id="96" name="円/楕円 95"/>
          <p:cNvSpPr/>
          <p:nvPr/>
        </p:nvSpPr>
        <p:spPr bwMode="auto">
          <a:xfrm>
            <a:off x="7195811" y="856403"/>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○○線</a:t>
            </a:r>
            <a:endParaRPr lang="en-US" altLang="ja-JP" sz="1373" b="1" dirty="0">
              <a:solidFill>
                <a:srgbClr val="505050"/>
              </a:solidFill>
              <a:cs typeface="Meiryo UI" panose="020B0604030504040204" pitchFamily="50" charset="-128"/>
            </a:endParaRPr>
          </a:p>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運行情報</a:t>
            </a:r>
          </a:p>
        </p:txBody>
      </p:sp>
      <p:sp>
        <p:nvSpPr>
          <p:cNvPr id="97" name="円/楕円 96"/>
          <p:cNvSpPr/>
          <p:nvPr/>
        </p:nvSpPr>
        <p:spPr bwMode="auto">
          <a:xfrm>
            <a:off x="2220305" y="1189209"/>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 △線</a:t>
            </a:r>
            <a:endParaRPr lang="en-US" altLang="ja-JP" sz="1373" b="1" dirty="0">
              <a:solidFill>
                <a:srgbClr val="505050"/>
              </a:solidFill>
              <a:cs typeface="Meiryo UI" panose="020B0604030504040204" pitchFamily="50" charset="-128"/>
            </a:endParaRPr>
          </a:p>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運行情報</a:t>
            </a:r>
          </a:p>
        </p:txBody>
      </p:sp>
      <p:sp>
        <p:nvSpPr>
          <p:cNvPr id="98" name="円/楕円 97"/>
          <p:cNvSpPr/>
          <p:nvPr/>
        </p:nvSpPr>
        <p:spPr bwMode="auto">
          <a:xfrm>
            <a:off x="4330963" y="5808387"/>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イベント開催情報</a:t>
            </a:r>
          </a:p>
        </p:txBody>
      </p:sp>
      <p:sp>
        <p:nvSpPr>
          <p:cNvPr id="99" name="円/楕円 98"/>
          <p:cNvSpPr/>
          <p:nvPr/>
        </p:nvSpPr>
        <p:spPr bwMode="auto">
          <a:xfrm>
            <a:off x="11203579" y="1167896"/>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en-US" altLang="ja-JP" sz="1373" b="1" dirty="0">
                <a:solidFill>
                  <a:srgbClr val="505050"/>
                </a:solidFill>
                <a:cs typeface="Meiryo UI" panose="020B0604030504040204" pitchFamily="50" charset="-128"/>
              </a:rPr>
              <a:t>TV</a:t>
            </a:r>
            <a:r>
              <a:rPr lang="ja-JP" altLang="en-US" sz="1373" b="1" dirty="0">
                <a:solidFill>
                  <a:srgbClr val="505050"/>
                </a:solidFill>
                <a:cs typeface="Meiryo UI" panose="020B0604030504040204" pitchFamily="50" charset="-128"/>
              </a:rPr>
              <a:t>番組情報</a:t>
            </a:r>
          </a:p>
        </p:txBody>
      </p:sp>
      <p:sp>
        <p:nvSpPr>
          <p:cNvPr id="100" name="円/楕円 99"/>
          <p:cNvSpPr/>
          <p:nvPr/>
        </p:nvSpPr>
        <p:spPr bwMode="auto">
          <a:xfrm>
            <a:off x="9495993" y="2338771"/>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物流</a:t>
            </a:r>
          </a:p>
        </p:txBody>
      </p:sp>
      <p:cxnSp>
        <p:nvCxnSpPr>
          <p:cNvPr id="101" name="直線コネクタ 100"/>
          <p:cNvCxnSpPr>
            <a:stCxn id="122" idx="0"/>
            <a:endCxn id="99" idx="4"/>
          </p:cNvCxnSpPr>
          <p:nvPr/>
        </p:nvCxnSpPr>
        <p:spPr>
          <a:xfrm flipV="1">
            <a:off x="11394515" y="2156317"/>
            <a:ext cx="303275" cy="316562"/>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a:stCxn id="95" idx="6"/>
            <a:endCxn id="100" idx="2"/>
          </p:cNvCxnSpPr>
          <p:nvPr/>
        </p:nvCxnSpPr>
        <p:spPr>
          <a:xfrm>
            <a:off x="9429961" y="1885907"/>
            <a:ext cx="66032" cy="947075"/>
          </a:xfrm>
          <a:prstGeom prst="line">
            <a:avLst/>
          </a:prstGeom>
          <a:ln w="508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円/楕円 102"/>
          <p:cNvSpPr/>
          <p:nvPr/>
        </p:nvSpPr>
        <p:spPr bwMode="auto">
          <a:xfrm>
            <a:off x="1136417" y="2001745"/>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車両情報</a:t>
            </a:r>
          </a:p>
        </p:txBody>
      </p:sp>
      <p:sp>
        <p:nvSpPr>
          <p:cNvPr id="104" name="円/楕円 103"/>
          <p:cNvSpPr/>
          <p:nvPr/>
        </p:nvSpPr>
        <p:spPr bwMode="auto">
          <a:xfrm>
            <a:off x="9990203" y="454647"/>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道路工事情報</a:t>
            </a:r>
          </a:p>
        </p:txBody>
      </p:sp>
      <p:cxnSp>
        <p:nvCxnSpPr>
          <p:cNvPr id="105" name="直線コネクタ 104"/>
          <p:cNvCxnSpPr>
            <a:stCxn id="95" idx="7"/>
            <a:endCxn id="104" idx="2"/>
          </p:cNvCxnSpPr>
          <p:nvPr/>
        </p:nvCxnSpPr>
        <p:spPr>
          <a:xfrm flipV="1">
            <a:off x="9285210" y="948858"/>
            <a:ext cx="704993" cy="587591"/>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a:stCxn id="97" idx="7"/>
            <a:endCxn id="96" idx="2"/>
          </p:cNvCxnSpPr>
          <p:nvPr/>
        </p:nvCxnSpPr>
        <p:spPr>
          <a:xfrm>
            <a:off x="3063975" y="1333960"/>
            <a:ext cx="4131836" cy="1665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a:cxnSpLocks/>
            <a:stCxn id="96" idx="6"/>
            <a:endCxn id="95" idx="1"/>
          </p:cNvCxnSpPr>
          <p:nvPr/>
        </p:nvCxnSpPr>
        <p:spPr>
          <a:xfrm>
            <a:off x="8184232" y="1350614"/>
            <a:ext cx="402059" cy="18583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a:stCxn id="103" idx="3"/>
            <a:endCxn id="119" idx="7"/>
          </p:cNvCxnSpPr>
          <p:nvPr/>
        </p:nvCxnSpPr>
        <p:spPr>
          <a:xfrm flipH="1">
            <a:off x="1085580" y="2845415"/>
            <a:ext cx="195589" cy="468056"/>
          </a:xfrm>
          <a:prstGeom prst="line">
            <a:avLst/>
          </a:prstGeom>
          <a:ln w="508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円/楕円 108"/>
          <p:cNvSpPr/>
          <p:nvPr/>
        </p:nvSpPr>
        <p:spPr bwMode="auto">
          <a:xfrm>
            <a:off x="9375009" y="5492143"/>
            <a:ext cx="988421" cy="988421"/>
          </a:xfrm>
          <a:prstGeom prst="ellipse">
            <a:avLst/>
          </a:prstGeom>
          <a:solidFill>
            <a:srgbClr val="00B050"/>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空調負荷予測</a:t>
            </a:r>
          </a:p>
        </p:txBody>
      </p:sp>
      <p:sp>
        <p:nvSpPr>
          <p:cNvPr id="110" name="円/楕円 109"/>
          <p:cNvSpPr/>
          <p:nvPr/>
        </p:nvSpPr>
        <p:spPr bwMode="auto">
          <a:xfrm>
            <a:off x="10975321" y="4229884"/>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販売計画</a:t>
            </a:r>
          </a:p>
        </p:txBody>
      </p:sp>
      <p:cxnSp>
        <p:nvCxnSpPr>
          <p:cNvPr id="111" name="直線コネクタ 110"/>
          <p:cNvCxnSpPr>
            <a:stCxn id="128" idx="2"/>
            <a:endCxn id="130" idx="7"/>
          </p:cNvCxnSpPr>
          <p:nvPr/>
        </p:nvCxnSpPr>
        <p:spPr>
          <a:xfrm flipH="1">
            <a:off x="9461692" y="3877635"/>
            <a:ext cx="641127" cy="667921"/>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0" idx="3"/>
            <a:endCxn id="98" idx="6"/>
          </p:cNvCxnSpPr>
          <p:nvPr/>
        </p:nvCxnSpPr>
        <p:spPr>
          <a:xfrm flipH="1">
            <a:off x="5319384" y="5244475"/>
            <a:ext cx="3443389" cy="1058123"/>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3" name="円/楕円 112"/>
          <p:cNvSpPr/>
          <p:nvPr/>
        </p:nvSpPr>
        <p:spPr bwMode="auto">
          <a:xfrm>
            <a:off x="1085580" y="4764962"/>
            <a:ext cx="988421" cy="988421"/>
          </a:xfrm>
          <a:prstGeom prst="ellipse">
            <a:avLst/>
          </a:prstGeom>
          <a:solidFill>
            <a:srgbClr val="00B050"/>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混雑予測</a:t>
            </a:r>
          </a:p>
        </p:txBody>
      </p:sp>
      <p:cxnSp>
        <p:nvCxnSpPr>
          <p:cNvPr id="114" name="直線コネクタ 113"/>
          <p:cNvCxnSpPr>
            <a:stCxn id="97" idx="3"/>
            <a:endCxn id="113" idx="0"/>
          </p:cNvCxnSpPr>
          <p:nvPr/>
        </p:nvCxnSpPr>
        <p:spPr>
          <a:xfrm flipH="1">
            <a:off x="1579790" y="2032878"/>
            <a:ext cx="785266" cy="2732084"/>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5" name="円/楕円 114"/>
          <p:cNvSpPr/>
          <p:nvPr/>
        </p:nvSpPr>
        <p:spPr bwMode="auto">
          <a:xfrm>
            <a:off x="2051378" y="5780521"/>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駅員・警備計画</a:t>
            </a:r>
          </a:p>
        </p:txBody>
      </p:sp>
      <p:cxnSp>
        <p:nvCxnSpPr>
          <p:cNvPr id="116" name="直線コネクタ 115"/>
          <p:cNvCxnSpPr>
            <a:stCxn id="115" idx="1"/>
            <a:endCxn id="113" idx="5"/>
          </p:cNvCxnSpPr>
          <p:nvPr/>
        </p:nvCxnSpPr>
        <p:spPr>
          <a:xfrm flipH="1" flipV="1">
            <a:off x="1929250" y="5608632"/>
            <a:ext cx="266880" cy="316641"/>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7" name="円/楕円 116"/>
          <p:cNvSpPr/>
          <p:nvPr/>
        </p:nvSpPr>
        <p:spPr bwMode="auto">
          <a:xfrm>
            <a:off x="10857640" y="5634639"/>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空調制御計画</a:t>
            </a:r>
          </a:p>
        </p:txBody>
      </p:sp>
      <p:cxnSp>
        <p:nvCxnSpPr>
          <p:cNvPr id="118" name="直線コネクタ 117"/>
          <p:cNvCxnSpPr>
            <a:stCxn id="117" idx="2"/>
            <a:endCxn id="109" idx="6"/>
          </p:cNvCxnSpPr>
          <p:nvPr/>
        </p:nvCxnSpPr>
        <p:spPr>
          <a:xfrm flipH="1" flipV="1">
            <a:off x="10363430" y="5986354"/>
            <a:ext cx="494210" cy="142496"/>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9" name="円/楕円 118"/>
          <p:cNvSpPr/>
          <p:nvPr/>
        </p:nvSpPr>
        <p:spPr bwMode="auto">
          <a:xfrm>
            <a:off x="241910" y="3168719"/>
            <a:ext cx="988421" cy="988421"/>
          </a:xfrm>
          <a:prstGeom prst="ellipse">
            <a:avLst/>
          </a:prstGeom>
          <a:solidFill>
            <a:srgbClr val="00B050"/>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故障予知</a:t>
            </a:r>
          </a:p>
        </p:txBody>
      </p:sp>
      <p:cxnSp>
        <p:nvCxnSpPr>
          <p:cNvPr id="120" name="直線コネクタ 119"/>
          <p:cNvCxnSpPr>
            <a:stCxn id="119" idx="5"/>
            <a:endCxn id="113" idx="2"/>
          </p:cNvCxnSpPr>
          <p:nvPr/>
        </p:nvCxnSpPr>
        <p:spPr>
          <a:xfrm>
            <a:off x="1085580" y="4012389"/>
            <a:ext cx="0" cy="1246784"/>
          </a:xfrm>
          <a:prstGeom prst="line">
            <a:avLst/>
          </a:prstGeom>
          <a:ln w="508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00" idx="6"/>
            <a:endCxn id="122" idx="2"/>
          </p:cNvCxnSpPr>
          <p:nvPr/>
        </p:nvCxnSpPr>
        <p:spPr>
          <a:xfrm>
            <a:off x="10484413" y="2832982"/>
            <a:ext cx="415891" cy="134107"/>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2" name="円/楕円 121"/>
          <p:cNvSpPr/>
          <p:nvPr/>
        </p:nvSpPr>
        <p:spPr bwMode="auto">
          <a:xfrm>
            <a:off x="10900304" y="2472879"/>
            <a:ext cx="988421" cy="988421"/>
          </a:xfrm>
          <a:prstGeom prst="ellipse">
            <a:avLst/>
          </a:prstGeom>
          <a:solidFill>
            <a:srgbClr val="00B050"/>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集荷予測</a:t>
            </a:r>
          </a:p>
        </p:txBody>
      </p:sp>
      <p:cxnSp>
        <p:nvCxnSpPr>
          <p:cNvPr id="123" name="直線コネクタ 122"/>
          <p:cNvCxnSpPr>
            <a:stCxn id="98" idx="2"/>
            <a:endCxn id="113" idx="6"/>
          </p:cNvCxnSpPr>
          <p:nvPr/>
        </p:nvCxnSpPr>
        <p:spPr>
          <a:xfrm flipH="1" flipV="1">
            <a:off x="2074001" y="5259173"/>
            <a:ext cx="2256962" cy="1043425"/>
          </a:xfrm>
          <a:prstGeom prst="line">
            <a:avLst/>
          </a:prstGeom>
          <a:ln w="508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円/楕円 123"/>
          <p:cNvSpPr/>
          <p:nvPr/>
        </p:nvSpPr>
        <p:spPr bwMode="auto">
          <a:xfrm>
            <a:off x="7861037" y="5780521"/>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天候情報</a:t>
            </a:r>
          </a:p>
        </p:txBody>
      </p:sp>
      <p:cxnSp>
        <p:nvCxnSpPr>
          <p:cNvPr id="125" name="直線コネクタ 124"/>
          <p:cNvCxnSpPr>
            <a:stCxn id="109" idx="2"/>
            <a:endCxn id="124" idx="6"/>
          </p:cNvCxnSpPr>
          <p:nvPr/>
        </p:nvCxnSpPr>
        <p:spPr>
          <a:xfrm flipH="1">
            <a:off x="8849458" y="5986354"/>
            <a:ext cx="525551" cy="288378"/>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6" name="円/楕円 125"/>
          <p:cNvSpPr/>
          <p:nvPr/>
        </p:nvSpPr>
        <p:spPr bwMode="auto">
          <a:xfrm>
            <a:off x="179348" y="1480396"/>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保守計画</a:t>
            </a:r>
          </a:p>
        </p:txBody>
      </p:sp>
      <p:cxnSp>
        <p:nvCxnSpPr>
          <p:cNvPr id="127" name="直線コネクタ 126"/>
          <p:cNvCxnSpPr>
            <a:stCxn id="126" idx="4"/>
            <a:endCxn id="119" idx="0"/>
          </p:cNvCxnSpPr>
          <p:nvPr/>
        </p:nvCxnSpPr>
        <p:spPr>
          <a:xfrm>
            <a:off x="673559" y="2468816"/>
            <a:ext cx="62563" cy="699903"/>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8" name="円/楕円 127"/>
          <p:cNvSpPr/>
          <p:nvPr/>
        </p:nvSpPr>
        <p:spPr bwMode="auto">
          <a:xfrm>
            <a:off x="10102819" y="3383424"/>
            <a:ext cx="988421" cy="988421"/>
          </a:xfrm>
          <a:prstGeom prst="ellipse">
            <a:avLst/>
          </a:prstGeom>
          <a:solidFill>
            <a:srgbClr val="00B050"/>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売上予測</a:t>
            </a:r>
          </a:p>
        </p:txBody>
      </p:sp>
      <p:cxnSp>
        <p:nvCxnSpPr>
          <p:cNvPr id="129" name="直線コネクタ 128"/>
          <p:cNvCxnSpPr>
            <a:stCxn id="110" idx="1"/>
            <a:endCxn id="128" idx="6"/>
          </p:cNvCxnSpPr>
          <p:nvPr/>
        </p:nvCxnSpPr>
        <p:spPr>
          <a:xfrm flipH="1" flipV="1">
            <a:off x="11091240" y="3877634"/>
            <a:ext cx="28833" cy="497001"/>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0" name="円/楕円 129"/>
          <p:cNvSpPr/>
          <p:nvPr/>
        </p:nvSpPr>
        <p:spPr bwMode="auto">
          <a:xfrm>
            <a:off x="8618022" y="4400805"/>
            <a:ext cx="988421" cy="988421"/>
          </a:xfrm>
          <a:prstGeom prst="ellipse">
            <a:avLst/>
          </a:prstGeom>
          <a:solidFill>
            <a:srgbClr val="00B050"/>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混雑予測</a:t>
            </a:r>
          </a:p>
        </p:txBody>
      </p:sp>
      <p:cxnSp>
        <p:nvCxnSpPr>
          <p:cNvPr id="131" name="直線コネクタ 130"/>
          <p:cNvCxnSpPr>
            <a:stCxn id="109" idx="0"/>
            <a:endCxn id="130" idx="5"/>
          </p:cNvCxnSpPr>
          <p:nvPr/>
        </p:nvCxnSpPr>
        <p:spPr>
          <a:xfrm flipH="1" flipV="1">
            <a:off x="9461692" y="5244475"/>
            <a:ext cx="407528" cy="247668"/>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noAutofit/>
          </a:bodyPr>
          <a:lstStyle/>
          <a:p>
            <a:r>
              <a:rPr kumimoji="1" lang="ja-JP" altLang="en-US" sz="3922" dirty="0">
                <a:solidFill>
                  <a:schemeClr val="bg1"/>
                </a:solidFill>
                <a:latin typeface="+mn-lt"/>
                <a:cs typeface="Meiryo UI" panose="020B0604030504040204" pitchFamily="50" charset="-128"/>
              </a:rPr>
              <a:t>有機的に相互作用する社会</a:t>
            </a:r>
          </a:p>
        </p:txBody>
      </p:sp>
      <p:pic>
        <p:nvPicPr>
          <p:cNvPr id="62" name="図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1288" y="1499758"/>
            <a:ext cx="4649470" cy="4247485"/>
          </a:xfrm>
          <a:prstGeom prst="rect">
            <a:avLst/>
          </a:prstGeom>
        </p:spPr>
      </p:pic>
    </p:spTree>
    <p:extLst>
      <p:ext uri="{BB962C8B-B14F-4D97-AF65-F5344CB8AC3E}">
        <p14:creationId xmlns:p14="http://schemas.microsoft.com/office/powerpoint/2010/main" val="34369408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 y="53"/>
            <a:ext cx="12192001" cy="6857900"/>
          </a:xfrm>
          <a:prstGeom prst="rect">
            <a:avLst/>
          </a:prstGeom>
          <a:noFill/>
          <a:ln>
            <a:solidFill>
              <a:schemeClr val="accent2"/>
            </a:solidFill>
          </a:ln>
        </p:spPr>
      </p:pic>
      <p:sp>
        <p:nvSpPr>
          <p:cNvPr id="53" name="正方形/長方形 52"/>
          <p:cNvSpPr/>
          <p:nvPr/>
        </p:nvSpPr>
        <p:spPr>
          <a:xfrm>
            <a:off x="0" y="52"/>
            <a:ext cx="12192002" cy="685790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54" tIns="89654" rIns="89654" bIns="89654" numCol="1" spcCol="0" rtlCol="0" fromWordArt="0" anchor="b" anchorCtr="0" forceAA="0" compatLnSpc="1">
            <a:prstTxWarp prst="textNoShape">
              <a:avLst/>
            </a:prstTxWarp>
            <a:noAutofit/>
          </a:bodyPr>
          <a:lstStyle/>
          <a:p>
            <a:pPr algn="r"/>
            <a:endParaRPr lang="ja-JP" altLang="en-US" sz="1177" dirty="0" err="1">
              <a:solidFill>
                <a:prstClr val="white"/>
              </a:solidFill>
            </a:endParaRPr>
          </a:p>
        </p:txBody>
      </p:sp>
      <p:sp>
        <p:nvSpPr>
          <p:cNvPr id="95" name="円/楕円 94"/>
          <p:cNvSpPr/>
          <p:nvPr>
            <p:custDataLst>
              <p:tags r:id="rId1"/>
            </p:custDataLst>
          </p:nvPr>
        </p:nvSpPr>
        <p:spPr bwMode="auto">
          <a:xfrm>
            <a:off x="8416965" y="1391697"/>
            <a:ext cx="988421" cy="988421"/>
          </a:xfrm>
          <a:prstGeom prst="ellipse">
            <a:avLst/>
          </a:prstGeom>
          <a:solidFill>
            <a:srgbClr val="007233"/>
          </a:solidFill>
          <a:ln w="38100" cap="flat" cmpd="sng" algn="ctr">
            <a:noFill/>
            <a:prstDash val="solid"/>
            <a:headEnd type="none" w="med" len="med"/>
            <a:tailEnd type="none" w="med" len="med"/>
          </a:ln>
          <a:effectLst/>
          <a:extLst>
            <a:ext uri="{91240B29-F687-4F45-9708-019B960494DF}">
              <a14:hiddenLine xmlns:a14="http://schemas.microsoft.com/office/drawing/2010/main" w="38100"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交通渋滞予測</a:t>
            </a:r>
          </a:p>
        </p:txBody>
      </p:sp>
      <p:sp>
        <p:nvSpPr>
          <p:cNvPr id="96" name="円/楕円 95"/>
          <p:cNvSpPr/>
          <p:nvPr/>
        </p:nvSpPr>
        <p:spPr bwMode="auto">
          <a:xfrm>
            <a:off x="7195811" y="856403"/>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○○線</a:t>
            </a:r>
            <a:endParaRPr lang="en-US" altLang="ja-JP" sz="1373" b="1" dirty="0">
              <a:solidFill>
                <a:srgbClr val="505050"/>
              </a:solidFill>
              <a:cs typeface="Meiryo UI" panose="020B0604030504040204" pitchFamily="50" charset="-128"/>
            </a:endParaRPr>
          </a:p>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運行情報</a:t>
            </a:r>
          </a:p>
        </p:txBody>
      </p:sp>
      <p:sp>
        <p:nvSpPr>
          <p:cNvPr id="98" name="円/楕円 97"/>
          <p:cNvSpPr/>
          <p:nvPr/>
        </p:nvSpPr>
        <p:spPr bwMode="auto">
          <a:xfrm>
            <a:off x="4330963" y="5808387"/>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イベント開催情報</a:t>
            </a:r>
          </a:p>
        </p:txBody>
      </p:sp>
      <p:sp>
        <p:nvSpPr>
          <p:cNvPr id="99" name="円/楕円 98"/>
          <p:cNvSpPr/>
          <p:nvPr/>
        </p:nvSpPr>
        <p:spPr bwMode="auto">
          <a:xfrm>
            <a:off x="11203579" y="1167896"/>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en-US" altLang="ja-JP" sz="1373" b="1" dirty="0">
                <a:solidFill>
                  <a:srgbClr val="505050"/>
                </a:solidFill>
                <a:cs typeface="Meiryo UI" panose="020B0604030504040204" pitchFamily="50" charset="-128"/>
              </a:rPr>
              <a:t>TV</a:t>
            </a:r>
            <a:r>
              <a:rPr lang="ja-JP" altLang="en-US" sz="1373" b="1" dirty="0">
                <a:solidFill>
                  <a:srgbClr val="505050"/>
                </a:solidFill>
                <a:cs typeface="Meiryo UI" panose="020B0604030504040204" pitchFamily="50" charset="-128"/>
              </a:rPr>
              <a:t>番組情報</a:t>
            </a:r>
          </a:p>
        </p:txBody>
      </p:sp>
      <p:sp>
        <p:nvSpPr>
          <p:cNvPr id="100" name="円/楕円 99"/>
          <p:cNvSpPr/>
          <p:nvPr/>
        </p:nvSpPr>
        <p:spPr bwMode="auto">
          <a:xfrm>
            <a:off x="9495993" y="2338771"/>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物流</a:t>
            </a:r>
          </a:p>
        </p:txBody>
      </p:sp>
      <p:cxnSp>
        <p:nvCxnSpPr>
          <p:cNvPr id="101" name="直線コネクタ 100"/>
          <p:cNvCxnSpPr>
            <a:stCxn id="122" idx="0"/>
            <a:endCxn id="99" idx="4"/>
          </p:cNvCxnSpPr>
          <p:nvPr/>
        </p:nvCxnSpPr>
        <p:spPr>
          <a:xfrm flipV="1">
            <a:off x="11394515" y="2156317"/>
            <a:ext cx="303275" cy="316562"/>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2" name="直線コネクタ 101"/>
          <p:cNvCxnSpPr>
            <a:stCxn id="95" idx="6"/>
            <a:endCxn id="100" idx="2"/>
          </p:cNvCxnSpPr>
          <p:nvPr/>
        </p:nvCxnSpPr>
        <p:spPr>
          <a:xfrm>
            <a:off x="9405386" y="1885908"/>
            <a:ext cx="90607" cy="947074"/>
          </a:xfrm>
          <a:prstGeom prst="line">
            <a:avLst/>
          </a:prstGeom>
          <a:ln w="508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円/楕円 102"/>
          <p:cNvSpPr/>
          <p:nvPr/>
        </p:nvSpPr>
        <p:spPr bwMode="auto">
          <a:xfrm>
            <a:off x="1136417" y="2001745"/>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車両情報</a:t>
            </a:r>
          </a:p>
        </p:txBody>
      </p:sp>
      <p:sp>
        <p:nvSpPr>
          <p:cNvPr id="104" name="円/楕円 103"/>
          <p:cNvSpPr/>
          <p:nvPr/>
        </p:nvSpPr>
        <p:spPr bwMode="auto">
          <a:xfrm>
            <a:off x="9990203" y="454647"/>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道路工事情報</a:t>
            </a:r>
          </a:p>
        </p:txBody>
      </p:sp>
      <p:cxnSp>
        <p:nvCxnSpPr>
          <p:cNvPr id="105" name="直線コネクタ 104"/>
          <p:cNvCxnSpPr>
            <a:stCxn id="95" idx="7"/>
            <a:endCxn id="104" idx="2"/>
          </p:cNvCxnSpPr>
          <p:nvPr/>
        </p:nvCxnSpPr>
        <p:spPr>
          <a:xfrm flipV="1">
            <a:off x="9260635" y="948858"/>
            <a:ext cx="729568" cy="587590"/>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a:stCxn id="97" idx="7"/>
            <a:endCxn id="96" idx="2"/>
          </p:cNvCxnSpPr>
          <p:nvPr/>
        </p:nvCxnSpPr>
        <p:spPr>
          <a:xfrm>
            <a:off x="3063975" y="1333960"/>
            <a:ext cx="4131836" cy="1665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直線コネクタ 106"/>
          <p:cNvCxnSpPr>
            <a:cxnSpLocks/>
            <a:stCxn id="96" idx="6"/>
            <a:endCxn id="95" idx="1"/>
          </p:cNvCxnSpPr>
          <p:nvPr/>
        </p:nvCxnSpPr>
        <p:spPr>
          <a:xfrm>
            <a:off x="8184232" y="1350614"/>
            <a:ext cx="377484" cy="185834"/>
          </a:xfrm>
          <a:prstGeom prst="line">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p:cNvCxnSpPr>
            <a:stCxn id="103" idx="3"/>
            <a:endCxn id="119" idx="7"/>
          </p:cNvCxnSpPr>
          <p:nvPr/>
        </p:nvCxnSpPr>
        <p:spPr>
          <a:xfrm flipH="1">
            <a:off x="1085580" y="2845415"/>
            <a:ext cx="195589" cy="468056"/>
          </a:xfrm>
          <a:prstGeom prst="line">
            <a:avLst/>
          </a:prstGeom>
          <a:ln w="508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円/楕円 108"/>
          <p:cNvSpPr/>
          <p:nvPr>
            <p:custDataLst>
              <p:tags r:id="rId2"/>
            </p:custDataLst>
          </p:nvPr>
        </p:nvSpPr>
        <p:spPr bwMode="auto">
          <a:xfrm>
            <a:off x="9375009" y="5492143"/>
            <a:ext cx="988421" cy="988421"/>
          </a:xfrm>
          <a:prstGeom prst="ellipse">
            <a:avLst/>
          </a:prstGeom>
          <a:solidFill>
            <a:srgbClr val="007233"/>
          </a:solidFill>
          <a:ln w="38100" cap="flat" cmpd="sng" algn="ctr">
            <a:noFill/>
            <a:prstDash val="solid"/>
            <a:headEnd type="none" w="med" len="med"/>
            <a:tailEnd type="none" w="med" len="med"/>
          </a:ln>
          <a:effectLst/>
          <a:extLst>
            <a:ext uri="{91240B29-F687-4F45-9708-019B960494DF}">
              <a14:hiddenLine xmlns:a14="http://schemas.microsoft.com/office/drawing/2010/main" w="38100"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空調負荷予測</a:t>
            </a:r>
          </a:p>
        </p:txBody>
      </p:sp>
      <p:sp>
        <p:nvSpPr>
          <p:cNvPr id="110" name="円/楕円 109"/>
          <p:cNvSpPr/>
          <p:nvPr/>
        </p:nvSpPr>
        <p:spPr bwMode="auto">
          <a:xfrm>
            <a:off x="10975321" y="4229884"/>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販売計画</a:t>
            </a:r>
          </a:p>
        </p:txBody>
      </p:sp>
      <p:cxnSp>
        <p:nvCxnSpPr>
          <p:cNvPr id="111" name="直線コネクタ 110"/>
          <p:cNvCxnSpPr>
            <a:stCxn id="128" idx="2"/>
            <a:endCxn id="130" idx="7"/>
          </p:cNvCxnSpPr>
          <p:nvPr/>
        </p:nvCxnSpPr>
        <p:spPr>
          <a:xfrm flipH="1">
            <a:off x="9755411" y="3877635"/>
            <a:ext cx="347408" cy="854063"/>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a:stCxn id="130" idx="3"/>
            <a:endCxn id="98" idx="6"/>
          </p:cNvCxnSpPr>
          <p:nvPr/>
        </p:nvCxnSpPr>
        <p:spPr>
          <a:xfrm flipH="1">
            <a:off x="5319384" y="5430617"/>
            <a:ext cx="3737109" cy="871981"/>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7" name="円/楕円 116"/>
          <p:cNvSpPr/>
          <p:nvPr/>
        </p:nvSpPr>
        <p:spPr bwMode="auto">
          <a:xfrm>
            <a:off x="10857640" y="5634639"/>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空調制御計画</a:t>
            </a:r>
          </a:p>
        </p:txBody>
      </p:sp>
      <p:cxnSp>
        <p:nvCxnSpPr>
          <p:cNvPr id="118" name="直線コネクタ 117"/>
          <p:cNvCxnSpPr>
            <a:stCxn id="117" idx="2"/>
            <a:endCxn id="109" idx="6"/>
          </p:cNvCxnSpPr>
          <p:nvPr/>
        </p:nvCxnSpPr>
        <p:spPr>
          <a:xfrm flipH="1" flipV="1">
            <a:off x="10363430" y="5986354"/>
            <a:ext cx="494210" cy="142496"/>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9" name="円/楕円 118"/>
          <p:cNvSpPr/>
          <p:nvPr>
            <p:custDataLst>
              <p:tags r:id="rId3"/>
            </p:custDataLst>
          </p:nvPr>
        </p:nvSpPr>
        <p:spPr bwMode="auto">
          <a:xfrm>
            <a:off x="241910" y="3168719"/>
            <a:ext cx="988421" cy="988421"/>
          </a:xfrm>
          <a:prstGeom prst="ellipse">
            <a:avLst/>
          </a:prstGeom>
          <a:solidFill>
            <a:srgbClr val="007233"/>
          </a:solidFill>
          <a:ln w="38100" cap="flat" cmpd="sng" algn="ctr">
            <a:noFill/>
            <a:prstDash val="solid"/>
            <a:headEnd type="none" w="med" len="med"/>
            <a:tailEnd type="none" w="med" len="med"/>
          </a:ln>
          <a:effectLst/>
          <a:extLst>
            <a:ext uri="{91240B29-F687-4F45-9708-019B960494DF}">
              <a14:hiddenLine xmlns:a14="http://schemas.microsoft.com/office/drawing/2010/main" w="38100"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故障予知</a:t>
            </a:r>
          </a:p>
        </p:txBody>
      </p:sp>
      <p:cxnSp>
        <p:nvCxnSpPr>
          <p:cNvPr id="120" name="直線コネクタ 119"/>
          <p:cNvCxnSpPr>
            <a:stCxn id="119" idx="5"/>
            <a:endCxn id="113" idx="2"/>
          </p:cNvCxnSpPr>
          <p:nvPr/>
        </p:nvCxnSpPr>
        <p:spPr>
          <a:xfrm>
            <a:off x="1085580" y="4012389"/>
            <a:ext cx="0" cy="1246784"/>
          </a:xfrm>
          <a:prstGeom prst="line">
            <a:avLst/>
          </a:prstGeom>
          <a:ln w="508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100" idx="6"/>
            <a:endCxn id="122" idx="2"/>
          </p:cNvCxnSpPr>
          <p:nvPr/>
        </p:nvCxnSpPr>
        <p:spPr>
          <a:xfrm>
            <a:off x="10484413" y="2832982"/>
            <a:ext cx="415891" cy="134107"/>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2" name="円/楕円 121"/>
          <p:cNvSpPr/>
          <p:nvPr>
            <p:custDataLst>
              <p:tags r:id="rId4"/>
            </p:custDataLst>
          </p:nvPr>
        </p:nvSpPr>
        <p:spPr bwMode="auto">
          <a:xfrm>
            <a:off x="10900304" y="2472879"/>
            <a:ext cx="988421" cy="988421"/>
          </a:xfrm>
          <a:prstGeom prst="ellipse">
            <a:avLst/>
          </a:prstGeom>
          <a:solidFill>
            <a:srgbClr val="007233"/>
          </a:solidFill>
          <a:ln w="38100" cap="flat" cmpd="sng" algn="ctr">
            <a:noFill/>
            <a:prstDash val="solid"/>
            <a:headEnd type="none" w="med" len="med"/>
            <a:tailEnd type="none" w="med" len="med"/>
          </a:ln>
          <a:effectLst/>
          <a:extLst>
            <a:ext uri="{91240B29-F687-4F45-9708-019B960494DF}">
              <a14:hiddenLine xmlns:a14="http://schemas.microsoft.com/office/drawing/2010/main" w="38100"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集荷予測</a:t>
            </a:r>
          </a:p>
        </p:txBody>
      </p:sp>
      <p:cxnSp>
        <p:nvCxnSpPr>
          <p:cNvPr id="123" name="直線コネクタ 122"/>
          <p:cNvCxnSpPr>
            <a:stCxn id="98" idx="2"/>
            <a:endCxn id="113" idx="6"/>
          </p:cNvCxnSpPr>
          <p:nvPr/>
        </p:nvCxnSpPr>
        <p:spPr>
          <a:xfrm flipH="1" flipV="1">
            <a:off x="2074001" y="5259173"/>
            <a:ext cx="2256962" cy="1043425"/>
          </a:xfrm>
          <a:prstGeom prst="line">
            <a:avLst/>
          </a:prstGeom>
          <a:ln w="508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円/楕円 123"/>
          <p:cNvSpPr/>
          <p:nvPr/>
        </p:nvSpPr>
        <p:spPr bwMode="auto">
          <a:xfrm>
            <a:off x="7861037" y="5780521"/>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天候情報</a:t>
            </a:r>
          </a:p>
        </p:txBody>
      </p:sp>
      <p:cxnSp>
        <p:nvCxnSpPr>
          <p:cNvPr id="125" name="直線コネクタ 124"/>
          <p:cNvCxnSpPr>
            <a:stCxn id="109" idx="2"/>
            <a:endCxn id="124" idx="6"/>
          </p:cNvCxnSpPr>
          <p:nvPr/>
        </p:nvCxnSpPr>
        <p:spPr>
          <a:xfrm flipH="1">
            <a:off x="8849458" y="5986354"/>
            <a:ext cx="525551" cy="288378"/>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6" name="円/楕円 125"/>
          <p:cNvSpPr/>
          <p:nvPr/>
        </p:nvSpPr>
        <p:spPr bwMode="auto">
          <a:xfrm>
            <a:off x="179348" y="1480396"/>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保守計画</a:t>
            </a:r>
          </a:p>
        </p:txBody>
      </p:sp>
      <p:cxnSp>
        <p:nvCxnSpPr>
          <p:cNvPr id="127" name="直線コネクタ 126"/>
          <p:cNvCxnSpPr>
            <a:stCxn id="126" idx="4"/>
            <a:endCxn id="119" idx="0"/>
          </p:cNvCxnSpPr>
          <p:nvPr/>
        </p:nvCxnSpPr>
        <p:spPr>
          <a:xfrm>
            <a:off x="673559" y="2468816"/>
            <a:ext cx="62563" cy="699903"/>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8" name="円/楕円 127"/>
          <p:cNvSpPr/>
          <p:nvPr>
            <p:custDataLst>
              <p:tags r:id="rId5"/>
            </p:custDataLst>
          </p:nvPr>
        </p:nvSpPr>
        <p:spPr bwMode="auto">
          <a:xfrm>
            <a:off x="10102819" y="3383424"/>
            <a:ext cx="988421" cy="988421"/>
          </a:xfrm>
          <a:prstGeom prst="ellipse">
            <a:avLst/>
          </a:prstGeom>
          <a:solidFill>
            <a:srgbClr val="007233"/>
          </a:solidFill>
          <a:ln w="38100" cap="flat" cmpd="sng" algn="ctr">
            <a:noFill/>
            <a:prstDash val="solid"/>
            <a:headEnd type="none" w="med" len="med"/>
            <a:tailEnd type="none" w="med" len="med"/>
          </a:ln>
          <a:effectLst/>
          <a:extLst>
            <a:ext uri="{91240B29-F687-4F45-9708-019B960494DF}">
              <a14:hiddenLine xmlns:a14="http://schemas.microsoft.com/office/drawing/2010/main" w="38100"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売上予測</a:t>
            </a:r>
          </a:p>
        </p:txBody>
      </p:sp>
      <p:cxnSp>
        <p:nvCxnSpPr>
          <p:cNvPr id="129" name="直線コネクタ 128"/>
          <p:cNvCxnSpPr>
            <a:stCxn id="110" idx="1"/>
            <a:endCxn id="128" idx="6"/>
          </p:cNvCxnSpPr>
          <p:nvPr/>
        </p:nvCxnSpPr>
        <p:spPr>
          <a:xfrm flipH="1" flipV="1">
            <a:off x="11091240" y="3877634"/>
            <a:ext cx="28833" cy="497001"/>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0" name="円/楕円 129"/>
          <p:cNvSpPr/>
          <p:nvPr>
            <p:custDataLst>
              <p:tags r:id="rId6"/>
            </p:custDataLst>
          </p:nvPr>
        </p:nvSpPr>
        <p:spPr bwMode="auto">
          <a:xfrm>
            <a:off x="8911741" y="4586946"/>
            <a:ext cx="988421" cy="988421"/>
          </a:xfrm>
          <a:prstGeom prst="ellipse">
            <a:avLst/>
          </a:prstGeom>
          <a:solidFill>
            <a:srgbClr val="007233"/>
          </a:solidFill>
          <a:ln w="38100" cap="flat" cmpd="sng" algn="ctr">
            <a:noFill/>
            <a:prstDash val="solid"/>
            <a:headEnd type="none" w="med" len="med"/>
            <a:tailEnd type="none" w="med" len="med"/>
          </a:ln>
          <a:effectLst/>
          <a:extLst>
            <a:ext uri="{91240B29-F687-4F45-9708-019B960494DF}">
              <a14:hiddenLine xmlns:a14="http://schemas.microsoft.com/office/drawing/2010/main" w="38100"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混雑予測</a:t>
            </a:r>
          </a:p>
        </p:txBody>
      </p:sp>
      <p:cxnSp>
        <p:nvCxnSpPr>
          <p:cNvPr id="131" name="直線コネクタ 130"/>
          <p:cNvCxnSpPr>
            <a:stCxn id="109" idx="0"/>
            <a:endCxn id="130" idx="5"/>
          </p:cNvCxnSpPr>
          <p:nvPr/>
        </p:nvCxnSpPr>
        <p:spPr>
          <a:xfrm flipH="1" flipV="1">
            <a:off x="9755411" y="5430617"/>
            <a:ext cx="113809" cy="61527"/>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2" name="図 6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271288" y="1499758"/>
            <a:ext cx="4649470" cy="4247485"/>
          </a:xfrm>
          <a:prstGeom prst="rect">
            <a:avLst/>
          </a:prstGeom>
        </p:spPr>
      </p:pic>
      <p:sp>
        <p:nvSpPr>
          <p:cNvPr id="3" name="正方形/長方形 2"/>
          <p:cNvSpPr/>
          <p:nvPr/>
        </p:nvSpPr>
        <p:spPr bwMode="auto">
          <a:xfrm>
            <a:off x="-795" y="-47"/>
            <a:ext cx="12192001" cy="6858000"/>
          </a:xfrm>
          <a:prstGeom prst="rect">
            <a:avLst/>
          </a:prstGeom>
          <a:solidFill>
            <a:schemeClr val="bg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sp>
        <p:nvSpPr>
          <p:cNvPr id="5" name="正方形/長方形 4"/>
          <p:cNvSpPr/>
          <p:nvPr>
            <p:custDataLst>
              <p:tags r:id="rId7"/>
            </p:custDataLst>
          </p:nvPr>
        </p:nvSpPr>
        <p:spPr bwMode="auto">
          <a:xfrm>
            <a:off x="3640371" y="2063633"/>
            <a:ext cx="6898699" cy="401669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r>
              <a:rPr kumimoji="1" lang="en-US" altLang="ja-JP" sz="2200" dirty="0">
                <a:gradFill flip="none" rotWithShape="1">
                  <a:gsLst>
                    <a:gs pos="0">
                      <a:srgbClr val="FFFFFF"/>
                    </a:gs>
                    <a:gs pos="100000">
                      <a:srgbClr val="FFFFFF"/>
                    </a:gs>
                  </a:gsLst>
                  <a:lin ang="5400000" scaled="0"/>
                  <a:tileRect/>
                </a:gradFill>
              </a:rPr>
              <a:t>Cloud Platform</a:t>
            </a:r>
            <a:endParaRPr kumimoji="1" lang="ja-JP" altLang="en-US" sz="2200" dirty="0">
              <a:gradFill flip="none" rotWithShape="1">
                <a:gsLst>
                  <a:gs pos="0">
                    <a:srgbClr val="FFFFFF"/>
                  </a:gs>
                  <a:gs pos="100000">
                    <a:srgbClr val="FFFFFF"/>
                  </a:gs>
                </a:gsLst>
                <a:lin ang="5400000" scaled="0"/>
                <a:tileRect/>
              </a:gradFill>
            </a:endParaRPr>
          </a:p>
        </p:txBody>
      </p:sp>
      <p:sp>
        <p:nvSpPr>
          <p:cNvPr id="4" name="正方形/長方形 3"/>
          <p:cNvSpPr/>
          <p:nvPr>
            <p:custDataLst>
              <p:tags r:id="rId8"/>
            </p:custDataLst>
          </p:nvPr>
        </p:nvSpPr>
        <p:spPr bwMode="auto">
          <a:xfrm>
            <a:off x="4219487" y="4668523"/>
            <a:ext cx="5829300" cy="83257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3600" dirty="0">
                <a:gradFill flip="none" rotWithShape="1">
                  <a:gsLst>
                    <a:gs pos="0">
                      <a:srgbClr val="FFFFFF"/>
                    </a:gs>
                    <a:gs pos="100000">
                      <a:srgbClr val="FFFFFF"/>
                    </a:gs>
                  </a:gsLst>
                  <a:lin ang="5400000" scaled="0"/>
                  <a:tileRect/>
                </a:gradFill>
                <a:effectLst>
                  <a:outerShdw blurRad="38100" dist="38100" dir="2700000" algn="tl">
                    <a:srgbClr val="000000">
                      <a:alpha val="43137"/>
                    </a:srgbClr>
                  </a:outerShdw>
                </a:effectLst>
              </a:rPr>
              <a:t>Big Data</a:t>
            </a:r>
            <a:endParaRPr kumimoji="1" lang="ja-JP" altLang="en-US" sz="3600" dirty="0">
              <a:gradFill flip="none" rotWithShape="1">
                <a:gsLst>
                  <a:gs pos="0">
                    <a:srgbClr val="FFFFFF"/>
                  </a:gs>
                  <a:gs pos="100000">
                    <a:srgbClr val="FFFFFF"/>
                  </a:gs>
                </a:gsLst>
                <a:lin ang="5400000" scaled="0"/>
                <a:tileRect/>
              </a:gradFill>
              <a:effectLst>
                <a:outerShdw blurRad="38100" dist="38100" dir="2700000" algn="tl">
                  <a:srgbClr val="000000">
                    <a:alpha val="43137"/>
                  </a:srgbClr>
                </a:outerShdw>
              </a:effectLst>
            </a:endParaRPr>
          </a:p>
        </p:txBody>
      </p:sp>
      <p:sp>
        <p:nvSpPr>
          <p:cNvPr id="45" name="正方形/長方形 44"/>
          <p:cNvSpPr/>
          <p:nvPr>
            <p:custDataLst>
              <p:tags r:id="rId9"/>
            </p:custDataLst>
          </p:nvPr>
        </p:nvSpPr>
        <p:spPr bwMode="auto">
          <a:xfrm>
            <a:off x="4219487" y="3703164"/>
            <a:ext cx="5829300" cy="83257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3600" dirty="0">
                <a:gradFill flip="none" rotWithShape="1">
                  <a:gsLst>
                    <a:gs pos="0">
                      <a:srgbClr val="FFFFFF"/>
                    </a:gs>
                    <a:gs pos="100000">
                      <a:srgbClr val="FFFFFF"/>
                    </a:gs>
                  </a:gsLst>
                  <a:lin ang="5400000" scaled="0"/>
                  <a:tileRect/>
                </a:gradFill>
                <a:effectLst>
                  <a:outerShdw blurRad="38100" dist="38100" dir="2700000" algn="tl">
                    <a:srgbClr val="000000">
                      <a:alpha val="43137"/>
                    </a:srgbClr>
                  </a:outerShdw>
                </a:effectLst>
              </a:rPr>
              <a:t>Artificial Intelligence</a:t>
            </a:r>
            <a:endParaRPr kumimoji="1" lang="ja-JP" altLang="en-US" sz="3600" dirty="0">
              <a:gradFill flip="none" rotWithShape="1">
                <a:gsLst>
                  <a:gs pos="0">
                    <a:srgbClr val="FFFFFF"/>
                  </a:gs>
                  <a:gs pos="100000">
                    <a:srgbClr val="FFFFFF"/>
                  </a:gs>
                </a:gsLst>
                <a:lin ang="5400000" scaled="0"/>
                <a:tileRect/>
              </a:gradFill>
              <a:effectLst>
                <a:outerShdw blurRad="38100" dist="38100" dir="2700000" algn="tl">
                  <a:srgbClr val="000000">
                    <a:alpha val="43137"/>
                  </a:srgbClr>
                </a:outerShdw>
              </a:effectLst>
            </a:endParaRPr>
          </a:p>
        </p:txBody>
      </p:sp>
      <p:sp>
        <p:nvSpPr>
          <p:cNvPr id="46" name="正方形/長方形 45"/>
          <p:cNvSpPr/>
          <p:nvPr>
            <p:custDataLst>
              <p:tags r:id="rId10"/>
            </p:custDataLst>
          </p:nvPr>
        </p:nvSpPr>
        <p:spPr bwMode="auto">
          <a:xfrm>
            <a:off x="4219487" y="2737805"/>
            <a:ext cx="5829300" cy="83257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3600" dirty="0">
                <a:gradFill flip="none" rotWithShape="1">
                  <a:gsLst>
                    <a:gs pos="0">
                      <a:srgbClr val="FFFFFF"/>
                    </a:gs>
                    <a:gs pos="100000">
                      <a:srgbClr val="FFFFFF"/>
                    </a:gs>
                  </a:gsLst>
                  <a:lin ang="5400000" scaled="0"/>
                  <a:tileRect/>
                </a:gradFill>
                <a:effectLst>
                  <a:outerShdw blurRad="38100" dist="38100" dir="2700000" algn="tl">
                    <a:srgbClr val="000000">
                      <a:alpha val="43137"/>
                    </a:srgbClr>
                  </a:outerShdw>
                </a:effectLst>
              </a:rPr>
              <a:t>Micro-services</a:t>
            </a:r>
          </a:p>
        </p:txBody>
      </p:sp>
      <p:sp>
        <p:nvSpPr>
          <p:cNvPr id="47" name="正方形/長方形 46"/>
          <p:cNvSpPr/>
          <p:nvPr>
            <p:custDataLst>
              <p:tags r:id="rId11"/>
            </p:custDataLst>
          </p:nvPr>
        </p:nvSpPr>
        <p:spPr bwMode="auto">
          <a:xfrm>
            <a:off x="4219487" y="1772446"/>
            <a:ext cx="5829300" cy="83257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3600" dirty="0">
                <a:gradFill flip="none" rotWithShape="1">
                  <a:gsLst>
                    <a:gs pos="0">
                      <a:srgbClr val="FFFFFF"/>
                    </a:gs>
                    <a:gs pos="100000">
                      <a:srgbClr val="FFFFFF"/>
                    </a:gs>
                  </a:gsLst>
                  <a:lin ang="5400000" scaled="0"/>
                  <a:tileRect/>
                </a:gradFill>
                <a:effectLst>
                  <a:outerShdw blurRad="38100" dist="38100" dir="2700000" algn="tl">
                    <a:srgbClr val="000000">
                      <a:alpha val="43137"/>
                    </a:srgbClr>
                  </a:outerShdw>
                </a:effectLst>
              </a:rPr>
              <a:t>API</a:t>
            </a:r>
            <a:endParaRPr kumimoji="1" lang="ja-JP" altLang="en-US" sz="3600" dirty="0">
              <a:gradFill flip="none" rotWithShape="1">
                <a:gsLst>
                  <a:gs pos="0">
                    <a:srgbClr val="FFFFFF"/>
                  </a:gs>
                  <a:gs pos="100000">
                    <a:srgbClr val="FFFFFF"/>
                  </a:gs>
                </a:gsLst>
                <a:lin ang="5400000" scaled="0"/>
                <a:tileRect/>
              </a:gradFill>
              <a:effectLst>
                <a:outerShdw blurRad="38100" dist="38100" dir="2700000" algn="tl">
                  <a:srgbClr val="000000">
                    <a:alpha val="43137"/>
                  </a:srgbClr>
                </a:outerShdw>
              </a:effectLst>
            </a:endParaRPr>
          </a:p>
        </p:txBody>
      </p:sp>
      <p:sp>
        <p:nvSpPr>
          <p:cNvPr id="97" name="円/楕円 96"/>
          <p:cNvSpPr/>
          <p:nvPr/>
        </p:nvSpPr>
        <p:spPr bwMode="auto">
          <a:xfrm>
            <a:off x="2220305" y="1189209"/>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 △線</a:t>
            </a:r>
            <a:endParaRPr lang="en-US" altLang="ja-JP" sz="1373" b="1" dirty="0">
              <a:solidFill>
                <a:srgbClr val="505050"/>
              </a:solidFill>
              <a:cs typeface="Meiryo UI" panose="020B0604030504040204" pitchFamily="50" charset="-128"/>
            </a:endParaRPr>
          </a:p>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運行情報</a:t>
            </a:r>
          </a:p>
        </p:txBody>
      </p:sp>
      <p:sp>
        <p:nvSpPr>
          <p:cNvPr id="113" name="円/楕円 112"/>
          <p:cNvSpPr/>
          <p:nvPr>
            <p:custDataLst>
              <p:tags r:id="rId12"/>
            </p:custDataLst>
          </p:nvPr>
        </p:nvSpPr>
        <p:spPr bwMode="auto">
          <a:xfrm>
            <a:off x="1085580" y="4764962"/>
            <a:ext cx="988421" cy="988421"/>
          </a:xfrm>
          <a:prstGeom prst="ellipse">
            <a:avLst/>
          </a:prstGeom>
          <a:solidFill>
            <a:srgbClr val="007233"/>
          </a:solidFill>
          <a:ln w="38100" cap="flat" cmpd="sng" algn="ctr">
            <a:noFill/>
            <a:prstDash val="solid"/>
            <a:headEnd type="none" w="med" len="med"/>
            <a:tailEnd type="none" w="med" len="med"/>
          </a:ln>
          <a:effectLst/>
          <a:extLst>
            <a:ext uri="{91240B29-F687-4F45-9708-019B960494DF}">
              <a14:hiddenLine xmlns:a14="http://schemas.microsoft.com/office/drawing/2010/main" w="38100" cap="flat" cmpd="sng" algn="ctr">
                <a:solidFill>
                  <a:schemeClr val="accent2"/>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FFFFFF"/>
                </a:solidFill>
                <a:cs typeface="Meiryo UI" panose="020B0604030504040204" pitchFamily="50" charset="-128"/>
              </a:rPr>
              <a:t>混雑予測</a:t>
            </a:r>
          </a:p>
        </p:txBody>
      </p:sp>
      <p:cxnSp>
        <p:nvCxnSpPr>
          <p:cNvPr id="114" name="直線コネクタ 113"/>
          <p:cNvCxnSpPr>
            <a:stCxn id="97" idx="3"/>
            <a:endCxn id="113" idx="0"/>
          </p:cNvCxnSpPr>
          <p:nvPr/>
        </p:nvCxnSpPr>
        <p:spPr>
          <a:xfrm flipH="1">
            <a:off x="1579790" y="2032878"/>
            <a:ext cx="785266" cy="2732084"/>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5" name="円/楕円 114"/>
          <p:cNvSpPr/>
          <p:nvPr/>
        </p:nvSpPr>
        <p:spPr bwMode="auto">
          <a:xfrm>
            <a:off x="2051378" y="5780521"/>
            <a:ext cx="988421" cy="988421"/>
          </a:xfrm>
          <a:prstGeom prst="ellipse">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110000"/>
              </a:lnSpc>
              <a:spcBef>
                <a:spcPct val="0"/>
              </a:spcBef>
              <a:spcAft>
                <a:spcPct val="0"/>
              </a:spcAft>
            </a:pPr>
            <a:r>
              <a:rPr lang="ja-JP" altLang="en-US" sz="1373" b="1" dirty="0">
                <a:solidFill>
                  <a:srgbClr val="505050"/>
                </a:solidFill>
                <a:cs typeface="Meiryo UI" panose="020B0604030504040204" pitchFamily="50" charset="-128"/>
              </a:rPr>
              <a:t>駅員・警備計画</a:t>
            </a:r>
          </a:p>
        </p:txBody>
      </p:sp>
      <p:cxnSp>
        <p:nvCxnSpPr>
          <p:cNvPr id="116" name="直線コネクタ 115"/>
          <p:cNvCxnSpPr>
            <a:stCxn id="115" idx="1"/>
            <a:endCxn id="113" idx="5"/>
          </p:cNvCxnSpPr>
          <p:nvPr/>
        </p:nvCxnSpPr>
        <p:spPr>
          <a:xfrm flipH="1" flipV="1">
            <a:off x="1929250" y="5608632"/>
            <a:ext cx="266880" cy="316641"/>
          </a:xfrm>
          <a:prstGeom prst="line">
            <a:avLst/>
          </a:pr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97" idx="7"/>
          </p:cNvCxnSpPr>
          <p:nvPr/>
        </p:nvCxnSpPr>
        <p:spPr>
          <a:xfrm>
            <a:off x="3063975" y="1333960"/>
            <a:ext cx="576396" cy="729673"/>
          </a:xfrm>
          <a:prstGeom prst="line">
            <a:avLst/>
          </a:prstGeom>
          <a:ln w="38100">
            <a:prstDash val="sysDash"/>
          </a:ln>
        </p:spPr>
        <p:style>
          <a:lnRef idx="1">
            <a:schemeClr val="accent6"/>
          </a:lnRef>
          <a:fillRef idx="0">
            <a:schemeClr val="accent6"/>
          </a:fillRef>
          <a:effectRef idx="0">
            <a:schemeClr val="accent6"/>
          </a:effectRef>
          <a:fontRef idx="minor">
            <a:schemeClr val="tx1"/>
          </a:fontRef>
        </p:style>
      </p:cxnSp>
      <p:cxnSp>
        <p:nvCxnSpPr>
          <p:cNvPr id="54" name="直線コネクタ 53"/>
          <p:cNvCxnSpPr>
            <a:stCxn id="97" idx="4"/>
          </p:cNvCxnSpPr>
          <p:nvPr/>
        </p:nvCxnSpPr>
        <p:spPr>
          <a:xfrm>
            <a:off x="2714516" y="2177630"/>
            <a:ext cx="930461" cy="3902694"/>
          </a:xfrm>
          <a:prstGeom prst="line">
            <a:avLst/>
          </a:prstGeom>
          <a:ln w="38100">
            <a:prstDash val="sysDash"/>
          </a:ln>
        </p:spPr>
        <p:style>
          <a:lnRef idx="1">
            <a:schemeClr val="accent6"/>
          </a:lnRef>
          <a:fillRef idx="0">
            <a:schemeClr val="accent6"/>
          </a:fillRef>
          <a:effectRef idx="0">
            <a:schemeClr val="accent6"/>
          </a:effectRef>
          <a:fontRef idx="minor">
            <a:schemeClr val="tx1"/>
          </a:fontRef>
        </p:style>
      </p:cxnSp>
      <p:sp>
        <p:nvSpPr>
          <p:cNvPr id="2" name="タイトル 1"/>
          <p:cNvSpPr>
            <a:spLocks noGrp="1"/>
          </p:cNvSpPr>
          <p:nvPr>
            <p:ph type="title"/>
          </p:nvPr>
        </p:nvSpPr>
        <p:spPr/>
        <p:txBody>
          <a:bodyPr>
            <a:noAutofit/>
          </a:bodyPr>
          <a:lstStyle/>
          <a:p>
            <a:r>
              <a:rPr kumimoji="1" lang="ja-JP" altLang="en-US" sz="3922" dirty="0">
                <a:solidFill>
                  <a:schemeClr val="bg1"/>
                </a:solidFill>
                <a:latin typeface="+mn-lt"/>
                <a:cs typeface="Meiryo UI" panose="020B0604030504040204" pitchFamily="50" charset="-128"/>
              </a:rPr>
              <a:t>有機的に相互作用する社会</a:t>
            </a:r>
          </a:p>
        </p:txBody>
      </p:sp>
    </p:spTree>
    <p:extLst>
      <p:ext uri="{BB962C8B-B14F-4D97-AF65-F5344CB8AC3E}">
        <p14:creationId xmlns:p14="http://schemas.microsoft.com/office/powerpoint/2010/main" val="2340089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1+#ppt_w/2"/>
                                          </p:val>
                                        </p:tav>
                                        <p:tav tm="100000">
                                          <p:val>
                                            <p:strVal val="#ppt_x"/>
                                          </p:val>
                                        </p:tav>
                                      </p:tavLst>
                                    </p:anim>
                                    <p:anim calcmode="lin" valueType="num">
                                      <p:cBhvr additive="base">
                                        <p:cTn id="28" dur="500" fill="hold"/>
                                        <p:tgtEl>
                                          <p:spTgt spid="4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decel="100000"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1+#ppt_w/2"/>
                                          </p:val>
                                        </p:tav>
                                        <p:tav tm="100000">
                                          <p:val>
                                            <p:strVal val="#ppt_x"/>
                                          </p:val>
                                        </p:tav>
                                      </p:tavLst>
                                    </p:anim>
                                    <p:anim calcmode="lin" valueType="num">
                                      <p:cBhvr additive="base">
                                        <p:cTn id="33" dur="500" fill="hold"/>
                                        <p:tgtEl>
                                          <p:spTgt spid="46"/>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1+#ppt_w/2"/>
                                          </p:val>
                                        </p:tav>
                                        <p:tav tm="100000">
                                          <p:val>
                                            <p:strVal val="#ppt_x"/>
                                          </p:val>
                                        </p:tav>
                                      </p:tavLst>
                                    </p:anim>
                                    <p:anim calcmode="lin" valueType="num">
                                      <p:cBhvr additive="base">
                                        <p:cTn id="38"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 grpId="0" animBg="1"/>
      <p:bldP spid="45" grpId="0" animBg="1"/>
      <p:bldP spid="46" grpId="0" animBg="1"/>
      <p:bldP spid="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6417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1617A4F-1396-491B-BAE9-636454730902}"/>
              </a:ext>
            </a:extLst>
          </p:cNvPr>
          <p:cNvSpPr/>
          <p:nvPr/>
        </p:nvSpPr>
        <p:spPr bwMode="auto">
          <a:xfrm>
            <a:off x="5621866" y="292608"/>
            <a:ext cx="6272784" cy="6272784"/>
          </a:xfrm>
          <a:prstGeom prst="rect">
            <a:avLst/>
          </a:prstGeom>
          <a:solidFill>
            <a:srgbClr val="000000"/>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cs typeface="Segoe UI" pitchFamily="34" charset="0"/>
              </a:rPr>
              <a:t> </a:t>
            </a:r>
          </a:p>
        </p:txBody>
      </p:sp>
      <p:grpSp>
        <p:nvGrpSpPr>
          <p:cNvPr id="44" name="Group 43">
            <a:extLst>
              <a:ext uri="{FF2B5EF4-FFF2-40B4-BE49-F238E27FC236}">
                <a16:creationId xmlns:a16="http://schemas.microsoft.com/office/drawing/2014/main" id="{ED355ED1-A648-4C04-8A3A-12463067AE65}"/>
              </a:ext>
            </a:extLst>
          </p:cNvPr>
          <p:cNvGrpSpPr/>
          <p:nvPr/>
        </p:nvGrpSpPr>
        <p:grpSpPr>
          <a:xfrm>
            <a:off x="286967" y="292354"/>
            <a:ext cx="11607683" cy="1572768"/>
            <a:chOff x="286967" y="292354"/>
            <a:chExt cx="11607683" cy="1572768"/>
          </a:xfrm>
        </p:grpSpPr>
        <p:pic>
          <p:nvPicPr>
            <p:cNvPr id="15" name="Picture 14">
              <a:extLst>
                <a:ext uri="{FF2B5EF4-FFF2-40B4-BE49-F238E27FC236}">
                  <a16:creationId xmlns:a16="http://schemas.microsoft.com/office/drawing/2014/main" id="{5FD063AB-9DCC-40EE-807F-5493C20D8E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96" t="2068" r="538" b="8321"/>
            <a:stretch/>
          </p:blipFill>
          <p:spPr>
            <a:xfrm>
              <a:off x="8763207" y="292354"/>
              <a:ext cx="3131443" cy="1572768"/>
            </a:xfrm>
            <a:prstGeom prst="rect">
              <a:avLst/>
            </a:prstGeom>
          </p:spPr>
        </p:pic>
        <p:cxnSp>
          <p:nvCxnSpPr>
            <p:cNvPr id="3" name="Straight Connector 2">
              <a:extLst>
                <a:ext uri="{FF2B5EF4-FFF2-40B4-BE49-F238E27FC236}">
                  <a16:creationId xmlns:a16="http://schemas.microsoft.com/office/drawing/2014/main" id="{F0668B24-5C82-4B99-8151-2961C62A10A7}"/>
                </a:ext>
              </a:extLst>
            </p:cNvPr>
            <p:cNvCxnSpPr>
              <a:cxnSpLocks/>
            </p:cNvCxnSpPr>
            <p:nvPr/>
          </p:nvCxnSpPr>
          <p:spPr>
            <a:xfrm flipH="1">
              <a:off x="293689" y="1859225"/>
              <a:ext cx="4662134" cy="0"/>
            </a:xfrm>
            <a:prstGeom prst="line">
              <a:avLst/>
            </a:prstGeom>
            <a:ln w="12700">
              <a:solidFill>
                <a:srgbClr val="DCDCD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1A96E41-61A9-470B-B87C-E7DB087289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16" b="11006"/>
            <a:stretch/>
          </p:blipFill>
          <p:spPr>
            <a:xfrm>
              <a:off x="5621865" y="292354"/>
              <a:ext cx="3141342" cy="1572768"/>
            </a:xfrm>
            <a:prstGeom prst="rect">
              <a:avLst/>
            </a:prstGeom>
          </p:spPr>
        </p:pic>
        <p:sp>
          <p:nvSpPr>
            <p:cNvPr id="13" name="Rectangle 12">
              <a:extLst>
                <a:ext uri="{FF2B5EF4-FFF2-40B4-BE49-F238E27FC236}">
                  <a16:creationId xmlns:a16="http://schemas.microsoft.com/office/drawing/2014/main" id="{3EC373F4-D217-4CF9-AB36-FA82F6317954}"/>
                </a:ext>
              </a:extLst>
            </p:cNvPr>
            <p:cNvSpPr/>
            <p:nvPr/>
          </p:nvSpPr>
          <p:spPr bwMode="auto">
            <a:xfrm>
              <a:off x="286967" y="940239"/>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2000" b="1" dirty="0">
                  <a:solidFill>
                    <a:srgbClr val="272727"/>
                  </a:solidFill>
                </a:rPr>
                <a:t>Vision</a:t>
              </a:r>
            </a:p>
          </p:txBody>
        </p:sp>
        <p:sp>
          <p:nvSpPr>
            <p:cNvPr id="25" name="Rectangle 24">
              <a:extLst>
                <a:ext uri="{FF2B5EF4-FFF2-40B4-BE49-F238E27FC236}">
                  <a16:creationId xmlns:a16="http://schemas.microsoft.com/office/drawing/2014/main" id="{FA29D9E3-560F-49C1-BB6B-1721917DC311}"/>
                </a:ext>
              </a:extLst>
            </p:cNvPr>
            <p:cNvSpPr/>
            <p:nvPr/>
          </p:nvSpPr>
          <p:spPr bwMode="auto">
            <a:xfrm>
              <a:off x="1848163" y="940239"/>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2000" b="1" dirty="0">
                  <a:solidFill>
                    <a:srgbClr val="272727"/>
                  </a:solidFill>
                </a:rPr>
                <a:t>Analysis</a:t>
              </a:r>
            </a:p>
          </p:txBody>
        </p:sp>
        <p:sp>
          <p:nvSpPr>
            <p:cNvPr id="26" name="plus">
              <a:extLst>
                <a:ext uri="{FF2B5EF4-FFF2-40B4-BE49-F238E27FC236}">
                  <a16:creationId xmlns:a16="http://schemas.microsoft.com/office/drawing/2014/main" id="{CEB02113-30CF-4309-8F42-B74FB12E962A}"/>
                </a:ext>
              </a:extLst>
            </p:cNvPr>
            <p:cNvSpPr>
              <a:spLocks noChangeAspect="1" noEditPoints="1"/>
            </p:cNvSpPr>
            <p:nvPr/>
          </p:nvSpPr>
          <p:spPr bwMode="auto">
            <a:xfrm>
              <a:off x="1594195" y="975247"/>
              <a:ext cx="206983" cy="20698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1250">
                      <a:schemeClr val="accent1"/>
                    </a:gs>
                    <a:gs pos="100000">
                      <a:schemeClr val="accent1"/>
                    </a:gs>
                  </a:gsLst>
                  <a:lin ang="5400000" scaled="0"/>
                </a:gradFill>
              </a:endParaRPr>
            </a:p>
          </p:txBody>
        </p:sp>
        <p:sp>
          <p:nvSpPr>
            <p:cNvPr id="28" name="plus">
              <a:extLst>
                <a:ext uri="{FF2B5EF4-FFF2-40B4-BE49-F238E27FC236}">
                  <a16:creationId xmlns:a16="http://schemas.microsoft.com/office/drawing/2014/main" id="{8128A996-A9D2-4103-98C1-E4291C86B0A7}"/>
                </a:ext>
              </a:extLst>
            </p:cNvPr>
            <p:cNvSpPr>
              <a:spLocks noChangeAspect="1" noEditPoints="1"/>
            </p:cNvSpPr>
            <p:nvPr/>
          </p:nvSpPr>
          <p:spPr bwMode="auto">
            <a:xfrm>
              <a:off x="3231184" y="975247"/>
              <a:ext cx="206983" cy="20698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1250">
                      <a:schemeClr val="accent1"/>
                    </a:gs>
                    <a:gs pos="100000">
                      <a:schemeClr val="accent1"/>
                    </a:gs>
                  </a:gsLst>
                  <a:lin ang="5400000" scaled="0"/>
                </a:gradFill>
              </a:endParaRPr>
            </a:p>
          </p:txBody>
        </p:sp>
        <p:sp>
          <p:nvSpPr>
            <p:cNvPr id="27" name="Rectangle 26">
              <a:extLst>
                <a:ext uri="{FF2B5EF4-FFF2-40B4-BE49-F238E27FC236}">
                  <a16:creationId xmlns:a16="http://schemas.microsoft.com/office/drawing/2014/main" id="{C6F04792-1AA1-4088-AD26-8BFC347ECECC}"/>
                </a:ext>
              </a:extLst>
            </p:cNvPr>
            <p:cNvSpPr/>
            <p:nvPr/>
          </p:nvSpPr>
          <p:spPr bwMode="auto">
            <a:xfrm>
              <a:off x="3409275" y="801739"/>
              <a:ext cx="137160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2000" b="1" dirty="0">
                  <a:solidFill>
                    <a:srgbClr val="272727"/>
                  </a:solidFill>
                </a:rPr>
                <a:t>Decision making</a:t>
              </a:r>
            </a:p>
          </p:txBody>
        </p:sp>
        <p:sp>
          <p:nvSpPr>
            <p:cNvPr id="74" name="Rectangle 73">
              <a:extLst>
                <a:ext uri="{FF2B5EF4-FFF2-40B4-BE49-F238E27FC236}">
                  <a16:creationId xmlns:a16="http://schemas.microsoft.com/office/drawing/2014/main" id="{2E78E51D-4698-4FBD-8CCA-67238DD629F6}"/>
                </a:ext>
              </a:extLst>
            </p:cNvPr>
            <p:cNvSpPr/>
            <p:nvPr/>
          </p:nvSpPr>
          <p:spPr bwMode="auto">
            <a:xfrm>
              <a:off x="5621865" y="1309511"/>
              <a:ext cx="3141342"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放射線技師</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sp>
          <p:nvSpPr>
            <p:cNvPr id="87" name="Rectangle 86">
              <a:extLst>
                <a:ext uri="{FF2B5EF4-FFF2-40B4-BE49-F238E27FC236}">
                  <a16:creationId xmlns:a16="http://schemas.microsoft.com/office/drawing/2014/main" id="{33E91B20-9CB0-4A77-914F-0CA1E6CD352C}"/>
                </a:ext>
              </a:extLst>
            </p:cNvPr>
            <p:cNvSpPr/>
            <p:nvPr/>
          </p:nvSpPr>
          <p:spPr bwMode="auto">
            <a:xfrm>
              <a:off x="8753308" y="1309511"/>
              <a:ext cx="3141342"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運転手</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grpSp>
          <p:nvGrpSpPr>
            <p:cNvPr id="41" name="Group 40">
              <a:extLst>
                <a:ext uri="{FF2B5EF4-FFF2-40B4-BE49-F238E27FC236}">
                  <a16:creationId xmlns:a16="http://schemas.microsoft.com/office/drawing/2014/main" id="{8518CDF2-A1D7-41DA-9783-493FB89AD860}"/>
                </a:ext>
              </a:extLst>
            </p:cNvPr>
            <p:cNvGrpSpPr/>
            <p:nvPr/>
          </p:nvGrpSpPr>
          <p:grpSpPr>
            <a:xfrm>
              <a:off x="4894720" y="860297"/>
              <a:ext cx="436882" cy="436882"/>
              <a:chOff x="4955822" y="832531"/>
              <a:chExt cx="492478" cy="492478"/>
            </a:xfrm>
          </p:grpSpPr>
          <p:sp>
            <p:nvSpPr>
              <p:cNvPr id="24" name="Oval 23">
                <a:extLst>
                  <a:ext uri="{FF2B5EF4-FFF2-40B4-BE49-F238E27FC236}">
                    <a16:creationId xmlns:a16="http://schemas.microsoft.com/office/drawing/2014/main" id="{53BF1F8F-CB2D-495D-845B-CC4933BAE6E4}"/>
                  </a:ext>
                </a:extLst>
              </p:cNvPr>
              <p:cNvSpPr/>
              <p:nvPr/>
            </p:nvSpPr>
            <p:spPr bwMode="auto">
              <a:xfrm>
                <a:off x="4955822" y="832531"/>
                <a:ext cx="492478" cy="4924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37" name="Group 36">
                <a:extLst>
                  <a:ext uri="{FF2B5EF4-FFF2-40B4-BE49-F238E27FC236}">
                    <a16:creationId xmlns:a16="http://schemas.microsoft.com/office/drawing/2014/main" id="{7E0F1F24-0745-4C9A-BBFF-4F36E0572A5F}"/>
                  </a:ext>
                </a:extLst>
              </p:cNvPr>
              <p:cNvGrpSpPr/>
              <p:nvPr/>
            </p:nvGrpSpPr>
            <p:grpSpPr>
              <a:xfrm>
                <a:off x="5116790" y="1019430"/>
                <a:ext cx="170543" cy="118109"/>
                <a:chOff x="1130300" y="-215900"/>
                <a:chExt cx="1393699" cy="965200"/>
              </a:xfrm>
              <a:noFill/>
            </p:grpSpPr>
            <p:sp>
              <p:nvSpPr>
                <p:cNvPr id="29" name="Rectangle 28">
                  <a:extLst>
                    <a:ext uri="{FF2B5EF4-FFF2-40B4-BE49-F238E27FC236}">
                      <a16:creationId xmlns:a16="http://schemas.microsoft.com/office/drawing/2014/main" id="{459F0243-C1D8-4CF7-A29F-F5156090BC19}"/>
                    </a:ext>
                  </a:extLst>
                </p:cNvPr>
                <p:cNvSpPr/>
                <p:nvPr/>
              </p:nvSpPr>
              <p:spPr bwMode="auto">
                <a:xfrm rot="8100000">
                  <a:off x="1358900" y="-215900"/>
                  <a:ext cx="965200" cy="965200"/>
                </a:xfrm>
                <a:custGeom>
                  <a:avLst/>
                  <a:gdLst>
                    <a:gd name="connsiteX0" fmla="*/ 0 w 965200"/>
                    <a:gd name="connsiteY0" fmla="*/ 0 h 965200"/>
                    <a:gd name="connsiteX1" fmla="*/ 965200 w 965200"/>
                    <a:gd name="connsiteY1" fmla="*/ 0 h 965200"/>
                    <a:gd name="connsiteX2" fmla="*/ 965200 w 965200"/>
                    <a:gd name="connsiteY2" fmla="*/ 965200 h 965200"/>
                    <a:gd name="connsiteX3" fmla="*/ 0 w 965200"/>
                    <a:gd name="connsiteY3" fmla="*/ 965200 h 965200"/>
                    <a:gd name="connsiteX4" fmla="*/ 0 w 965200"/>
                    <a:gd name="connsiteY4" fmla="*/ 0 h 965200"/>
                    <a:gd name="connsiteX0" fmla="*/ 965200 w 1056640"/>
                    <a:gd name="connsiteY0" fmla="*/ 965200 h 1056640"/>
                    <a:gd name="connsiteX1" fmla="*/ 0 w 1056640"/>
                    <a:gd name="connsiteY1" fmla="*/ 965200 h 1056640"/>
                    <a:gd name="connsiteX2" fmla="*/ 0 w 1056640"/>
                    <a:gd name="connsiteY2" fmla="*/ 0 h 1056640"/>
                    <a:gd name="connsiteX3" fmla="*/ 965200 w 1056640"/>
                    <a:gd name="connsiteY3" fmla="*/ 0 h 1056640"/>
                    <a:gd name="connsiteX4" fmla="*/ 1056640 w 1056640"/>
                    <a:gd name="connsiteY4" fmla="*/ 1056640 h 1056640"/>
                    <a:gd name="connsiteX0" fmla="*/ 965200 w 965200"/>
                    <a:gd name="connsiteY0" fmla="*/ 965200 h 965200"/>
                    <a:gd name="connsiteX1" fmla="*/ 0 w 965200"/>
                    <a:gd name="connsiteY1" fmla="*/ 965200 h 965200"/>
                    <a:gd name="connsiteX2" fmla="*/ 0 w 965200"/>
                    <a:gd name="connsiteY2" fmla="*/ 0 h 965200"/>
                    <a:gd name="connsiteX3" fmla="*/ 965200 w 965200"/>
                    <a:gd name="connsiteY3" fmla="*/ 0 h 965200"/>
                    <a:gd name="connsiteX0" fmla="*/ 0 w 965200"/>
                    <a:gd name="connsiteY0" fmla="*/ 965200 h 965200"/>
                    <a:gd name="connsiteX1" fmla="*/ 0 w 965200"/>
                    <a:gd name="connsiteY1" fmla="*/ 0 h 965200"/>
                    <a:gd name="connsiteX2" fmla="*/ 965200 w 965200"/>
                    <a:gd name="connsiteY2" fmla="*/ 0 h 965200"/>
                  </a:gdLst>
                  <a:ahLst/>
                  <a:cxnLst>
                    <a:cxn ang="0">
                      <a:pos x="connsiteX0" y="connsiteY0"/>
                    </a:cxn>
                    <a:cxn ang="0">
                      <a:pos x="connsiteX1" y="connsiteY1"/>
                    </a:cxn>
                    <a:cxn ang="0">
                      <a:pos x="connsiteX2" y="connsiteY2"/>
                    </a:cxn>
                  </a:cxnLst>
                  <a:rect l="l" t="t" r="r" b="b"/>
                  <a:pathLst>
                    <a:path w="965200" h="965200">
                      <a:moveTo>
                        <a:pt x="0" y="965200"/>
                      </a:moveTo>
                      <a:lnTo>
                        <a:pt x="0" y="0"/>
                      </a:lnTo>
                      <a:lnTo>
                        <a:pt x="965200" y="0"/>
                      </a:lnTo>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cxnSp>
              <p:nvCxnSpPr>
                <p:cNvPr id="36" name="Straight Connector 35">
                  <a:extLst>
                    <a:ext uri="{FF2B5EF4-FFF2-40B4-BE49-F238E27FC236}">
                      <a16:creationId xmlns:a16="http://schemas.microsoft.com/office/drawing/2014/main" id="{B295BA76-E6B8-455D-81D8-B87FD765CCD2}"/>
                    </a:ext>
                  </a:extLst>
                </p:cNvPr>
                <p:cNvCxnSpPr>
                  <a:stCxn id="29" idx="1"/>
                </p:cNvCxnSpPr>
                <p:nvPr/>
              </p:nvCxnSpPr>
              <p:spPr>
                <a:xfrm flipH="1">
                  <a:off x="1130300" y="266700"/>
                  <a:ext cx="1393699" cy="25400"/>
                </a:xfrm>
                <a:prstGeom prst="line">
                  <a:avLst/>
                </a:pr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45" name="Group 44">
            <a:extLst>
              <a:ext uri="{FF2B5EF4-FFF2-40B4-BE49-F238E27FC236}">
                <a16:creationId xmlns:a16="http://schemas.microsoft.com/office/drawing/2014/main" id="{79A8E92A-4B62-4DAF-9AF1-8AA57078C295}"/>
              </a:ext>
            </a:extLst>
          </p:cNvPr>
          <p:cNvGrpSpPr/>
          <p:nvPr/>
        </p:nvGrpSpPr>
        <p:grpSpPr>
          <a:xfrm>
            <a:off x="293689" y="1858918"/>
            <a:ext cx="11600962" cy="1572768"/>
            <a:chOff x="293689" y="1858918"/>
            <a:chExt cx="11600962" cy="1572768"/>
          </a:xfrm>
        </p:grpSpPr>
        <p:cxnSp>
          <p:nvCxnSpPr>
            <p:cNvPr id="46" name="Straight Connector 45">
              <a:extLst>
                <a:ext uri="{FF2B5EF4-FFF2-40B4-BE49-F238E27FC236}">
                  <a16:creationId xmlns:a16="http://schemas.microsoft.com/office/drawing/2014/main" id="{66094270-135E-4A0D-A900-6326D5192DF6}"/>
                </a:ext>
              </a:extLst>
            </p:cNvPr>
            <p:cNvCxnSpPr>
              <a:cxnSpLocks/>
            </p:cNvCxnSpPr>
            <p:nvPr/>
          </p:nvCxnSpPr>
          <p:spPr>
            <a:xfrm flipH="1" flipV="1">
              <a:off x="293689" y="3420635"/>
              <a:ext cx="4658377" cy="8110"/>
            </a:xfrm>
            <a:prstGeom prst="line">
              <a:avLst/>
            </a:prstGeom>
            <a:ln w="12700">
              <a:solidFill>
                <a:srgbClr val="DCDCD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B13E1AA-27E1-4C1E-80A0-EE6D4A0E5CF0}"/>
                </a:ext>
              </a:extLst>
            </p:cNvPr>
            <p:cNvPicPr>
              <a:picLocks noChangeAspect="1"/>
            </p:cNvPicPr>
            <p:nvPr/>
          </p:nvPicPr>
          <p:blipFill rotWithShape="1">
            <a:blip r:embed="rId5"/>
            <a:srcRect l="15695" t="23112" r="22655" b="30474"/>
            <a:stretch/>
          </p:blipFill>
          <p:spPr>
            <a:xfrm>
              <a:off x="8763207" y="1858918"/>
              <a:ext cx="3131444" cy="1572768"/>
            </a:xfrm>
            <a:prstGeom prst="rect">
              <a:avLst/>
            </a:prstGeom>
          </p:spPr>
        </p:pic>
        <p:pic>
          <p:nvPicPr>
            <p:cNvPr id="19" name="Picture 18">
              <a:extLst>
                <a:ext uri="{FF2B5EF4-FFF2-40B4-BE49-F238E27FC236}">
                  <a16:creationId xmlns:a16="http://schemas.microsoft.com/office/drawing/2014/main" id="{B96CC532-025E-44A1-BF0B-1FA223EC2E32}"/>
                </a:ext>
              </a:extLst>
            </p:cNvPr>
            <p:cNvPicPr>
              <a:picLocks noChangeAspect="1"/>
            </p:cNvPicPr>
            <p:nvPr/>
          </p:nvPicPr>
          <p:blipFill rotWithShape="1">
            <a:blip r:embed="rId6"/>
            <a:srcRect l="21567" t="34879" r="1964" b="7728"/>
            <a:stretch/>
          </p:blipFill>
          <p:spPr>
            <a:xfrm>
              <a:off x="5621865" y="1858918"/>
              <a:ext cx="3141341" cy="1572768"/>
            </a:xfrm>
            <a:prstGeom prst="rect">
              <a:avLst/>
            </a:prstGeom>
          </p:spPr>
        </p:pic>
        <p:sp>
          <p:nvSpPr>
            <p:cNvPr id="69" name="Rectangle 68">
              <a:extLst>
                <a:ext uri="{FF2B5EF4-FFF2-40B4-BE49-F238E27FC236}">
                  <a16:creationId xmlns:a16="http://schemas.microsoft.com/office/drawing/2014/main" id="{003766F0-975D-4848-8EFF-A03328532754}"/>
                </a:ext>
              </a:extLst>
            </p:cNvPr>
            <p:cNvSpPr/>
            <p:nvPr/>
          </p:nvSpPr>
          <p:spPr bwMode="auto">
            <a:xfrm>
              <a:off x="1848163" y="2506803"/>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2000" b="1" dirty="0">
                  <a:solidFill>
                    <a:srgbClr val="272727"/>
                  </a:solidFill>
                </a:rPr>
                <a:t>Analysis</a:t>
              </a:r>
            </a:p>
          </p:txBody>
        </p:sp>
        <p:sp>
          <p:nvSpPr>
            <p:cNvPr id="70" name="plus">
              <a:extLst>
                <a:ext uri="{FF2B5EF4-FFF2-40B4-BE49-F238E27FC236}">
                  <a16:creationId xmlns:a16="http://schemas.microsoft.com/office/drawing/2014/main" id="{E2D91AA2-568A-4E14-8D8B-017A1730B745}"/>
                </a:ext>
              </a:extLst>
            </p:cNvPr>
            <p:cNvSpPr>
              <a:spLocks noChangeAspect="1" noEditPoints="1"/>
            </p:cNvSpPr>
            <p:nvPr/>
          </p:nvSpPr>
          <p:spPr bwMode="auto">
            <a:xfrm>
              <a:off x="1593170" y="2541811"/>
              <a:ext cx="206983" cy="20698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1250">
                      <a:schemeClr val="accent1"/>
                    </a:gs>
                    <a:gs pos="100000">
                      <a:schemeClr val="accent1"/>
                    </a:gs>
                  </a:gsLst>
                  <a:lin ang="5400000" scaled="0"/>
                </a:gradFill>
              </a:endParaRPr>
            </a:p>
          </p:txBody>
        </p:sp>
        <p:sp>
          <p:nvSpPr>
            <p:cNvPr id="71" name="plus">
              <a:extLst>
                <a:ext uri="{FF2B5EF4-FFF2-40B4-BE49-F238E27FC236}">
                  <a16:creationId xmlns:a16="http://schemas.microsoft.com/office/drawing/2014/main" id="{EBE54336-C732-4E31-8156-4F27F8317D33}"/>
                </a:ext>
              </a:extLst>
            </p:cNvPr>
            <p:cNvSpPr>
              <a:spLocks noChangeAspect="1" noEditPoints="1"/>
            </p:cNvSpPr>
            <p:nvPr/>
          </p:nvSpPr>
          <p:spPr bwMode="auto">
            <a:xfrm>
              <a:off x="3230159" y="2538466"/>
              <a:ext cx="206983" cy="20698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1250">
                      <a:schemeClr val="accent1"/>
                    </a:gs>
                    <a:gs pos="100000">
                      <a:schemeClr val="accent1"/>
                    </a:gs>
                  </a:gsLst>
                  <a:lin ang="5400000" scaled="0"/>
                </a:gradFill>
              </a:endParaRPr>
            </a:p>
          </p:txBody>
        </p:sp>
        <p:sp>
          <p:nvSpPr>
            <p:cNvPr id="75" name="Rectangle 74">
              <a:extLst>
                <a:ext uri="{FF2B5EF4-FFF2-40B4-BE49-F238E27FC236}">
                  <a16:creationId xmlns:a16="http://schemas.microsoft.com/office/drawing/2014/main" id="{2525B11B-4809-43C1-B0AB-857D5247DE60}"/>
                </a:ext>
              </a:extLst>
            </p:cNvPr>
            <p:cNvSpPr/>
            <p:nvPr/>
          </p:nvSpPr>
          <p:spPr bwMode="auto">
            <a:xfrm>
              <a:off x="3428488" y="2368303"/>
              <a:ext cx="137160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2000" b="1" dirty="0">
                  <a:solidFill>
                    <a:srgbClr val="272727"/>
                  </a:solidFill>
                </a:rPr>
                <a:t>Decision making</a:t>
              </a:r>
            </a:p>
          </p:txBody>
        </p:sp>
        <p:sp>
          <p:nvSpPr>
            <p:cNvPr id="89" name="Rectangle 88">
              <a:extLst>
                <a:ext uri="{FF2B5EF4-FFF2-40B4-BE49-F238E27FC236}">
                  <a16:creationId xmlns:a16="http://schemas.microsoft.com/office/drawing/2014/main" id="{C31B656C-F980-4899-A78E-94505DEA10F1}"/>
                </a:ext>
              </a:extLst>
            </p:cNvPr>
            <p:cNvSpPr/>
            <p:nvPr/>
          </p:nvSpPr>
          <p:spPr bwMode="auto">
            <a:xfrm>
              <a:off x="297276" y="2506803"/>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2000" b="1" dirty="0">
                  <a:solidFill>
                    <a:srgbClr val="272727"/>
                  </a:solidFill>
                </a:rPr>
                <a:t>Speech</a:t>
              </a:r>
            </a:p>
          </p:txBody>
        </p:sp>
        <p:sp>
          <p:nvSpPr>
            <p:cNvPr id="88" name="Rectangle 87">
              <a:extLst>
                <a:ext uri="{FF2B5EF4-FFF2-40B4-BE49-F238E27FC236}">
                  <a16:creationId xmlns:a16="http://schemas.microsoft.com/office/drawing/2014/main" id="{0784DADE-7E63-4FAD-9E44-BFAE8EE8418A}"/>
                </a:ext>
              </a:extLst>
            </p:cNvPr>
            <p:cNvSpPr/>
            <p:nvPr/>
          </p:nvSpPr>
          <p:spPr bwMode="auto">
            <a:xfrm>
              <a:off x="5621865" y="2878962"/>
              <a:ext cx="3141342"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コールセンター</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sp>
          <p:nvSpPr>
            <p:cNvPr id="90" name="Rectangle 89">
              <a:extLst>
                <a:ext uri="{FF2B5EF4-FFF2-40B4-BE49-F238E27FC236}">
                  <a16:creationId xmlns:a16="http://schemas.microsoft.com/office/drawing/2014/main" id="{9F21A080-CA63-41BB-B9F1-8F1EC377ECFF}"/>
                </a:ext>
              </a:extLst>
            </p:cNvPr>
            <p:cNvSpPr/>
            <p:nvPr/>
          </p:nvSpPr>
          <p:spPr bwMode="auto">
            <a:xfrm>
              <a:off x="8753308" y="2878962"/>
              <a:ext cx="3141342"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ファーストフードの注文</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grpSp>
          <p:nvGrpSpPr>
            <p:cNvPr id="96" name="Group 95">
              <a:extLst>
                <a:ext uri="{FF2B5EF4-FFF2-40B4-BE49-F238E27FC236}">
                  <a16:creationId xmlns:a16="http://schemas.microsoft.com/office/drawing/2014/main" id="{D8316968-525D-48A4-83B2-1DA278F0363A}"/>
                </a:ext>
              </a:extLst>
            </p:cNvPr>
            <p:cNvGrpSpPr/>
            <p:nvPr/>
          </p:nvGrpSpPr>
          <p:grpSpPr>
            <a:xfrm>
              <a:off x="4894720" y="2426861"/>
              <a:ext cx="436882" cy="436882"/>
              <a:chOff x="4955822" y="833769"/>
              <a:chExt cx="492478" cy="492478"/>
            </a:xfrm>
          </p:grpSpPr>
          <p:sp>
            <p:nvSpPr>
              <p:cNvPr id="97" name="Oval 96">
                <a:extLst>
                  <a:ext uri="{FF2B5EF4-FFF2-40B4-BE49-F238E27FC236}">
                    <a16:creationId xmlns:a16="http://schemas.microsoft.com/office/drawing/2014/main" id="{C7308DF8-BAF5-47F5-ADF1-623223A363F3}"/>
                  </a:ext>
                </a:extLst>
              </p:cNvPr>
              <p:cNvSpPr/>
              <p:nvPr/>
            </p:nvSpPr>
            <p:spPr bwMode="auto">
              <a:xfrm>
                <a:off x="4955822" y="833769"/>
                <a:ext cx="492478" cy="4924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98" name="Group 97">
                <a:extLst>
                  <a:ext uri="{FF2B5EF4-FFF2-40B4-BE49-F238E27FC236}">
                    <a16:creationId xmlns:a16="http://schemas.microsoft.com/office/drawing/2014/main" id="{6812ACFF-5E7F-4E49-B760-C6C187081D00}"/>
                  </a:ext>
                </a:extLst>
              </p:cNvPr>
              <p:cNvGrpSpPr/>
              <p:nvPr/>
            </p:nvGrpSpPr>
            <p:grpSpPr>
              <a:xfrm>
                <a:off x="5116790" y="1019430"/>
                <a:ext cx="170543" cy="118109"/>
                <a:chOff x="1130300" y="-215900"/>
                <a:chExt cx="1393699" cy="965200"/>
              </a:xfrm>
              <a:noFill/>
            </p:grpSpPr>
            <p:sp>
              <p:nvSpPr>
                <p:cNvPr id="99" name="Rectangle 28">
                  <a:extLst>
                    <a:ext uri="{FF2B5EF4-FFF2-40B4-BE49-F238E27FC236}">
                      <a16:creationId xmlns:a16="http://schemas.microsoft.com/office/drawing/2014/main" id="{18392A8E-6887-4E8B-BDAC-CB3C81E9A285}"/>
                    </a:ext>
                  </a:extLst>
                </p:cNvPr>
                <p:cNvSpPr/>
                <p:nvPr/>
              </p:nvSpPr>
              <p:spPr bwMode="auto">
                <a:xfrm rot="8100000">
                  <a:off x="1358900" y="-215900"/>
                  <a:ext cx="965200" cy="965200"/>
                </a:xfrm>
                <a:custGeom>
                  <a:avLst/>
                  <a:gdLst>
                    <a:gd name="connsiteX0" fmla="*/ 0 w 965200"/>
                    <a:gd name="connsiteY0" fmla="*/ 0 h 965200"/>
                    <a:gd name="connsiteX1" fmla="*/ 965200 w 965200"/>
                    <a:gd name="connsiteY1" fmla="*/ 0 h 965200"/>
                    <a:gd name="connsiteX2" fmla="*/ 965200 w 965200"/>
                    <a:gd name="connsiteY2" fmla="*/ 965200 h 965200"/>
                    <a:gd name="connsiteX3" fmla="*/ 0 w 965200"/>
                    <a:gd name="connsiteY3" fmla="*/ 965200 h 965200"/>
                    <a:gd name="connsiteX4" fmla="*/ 0 w 965200"/>
                    <a:gd name="connsiteY4" fmla="*/ 0 h 965200"/>
                    <a:gd name="connsiteX0" fmla="*/ 965200 w 1056640"/>
                    <a:gd name="connsiteY0" fmla="*/ 965200 h 1056640"/>
                    <a:gd name="connsiteX1" fmla="*/ 0 w 1056640"/>
                    <a:gd name="connsiteY1" fmla="*/ 965200 h 1056640"/>
                    <a:gd name="connsiteX2" fmla="*/ 0 w 1056640"/>
                    <a:gd name="connsiteY2" fmla="*/ 0 h 1056640"/>
                    <a:gd name="connsiteX3" fmla="*/ 965200 w 1056640"/>
                    <a:gd name="connsiteY3" fmla="*/ 0 h 1056640"/>
                    <a:gd name="connsiteX4" fmla="*/ 1056640 w 1056640"/>
                    <a:gd name="connsiteY4" fmla="*/ 1056640 h 1056640"/>
                    <a:gd name="connsiteX0" fmla="*/ 965200 w 965200"/>
                    <a:gd name="connsiteY0" fmla="*/ 965200 h 965200"/>
                    <a:gd name="connsiteX1" fmla="*/ 0 w 965200"/>
                    <a:gd name="connsiteY1" fmla="*/ 965200 h 965200"/>
                    <a:gd name="connsiteX2" fmla="*/ 0 w 965200"/>
                    <a:gd name="connsiteY2" fmla="*/ 0 h 965200"/>
                    <a:gd name="connsiteX3" fmla="*/ 965200 w 965200"/>
                    <a:gd name="connsiteY3" fmla="*/ 0 h 965200"/>
                    <a:gd name="connsiteX0" fmla="*/ 0 w 965200"/>
                    <a:gd name="connsiteY0" fmla="*/ 965200 h 965200"/>
                    <a:gd name="connsiteX1" fmla="*/ 0 w 965200"/>
                    <a:gd name="connsiteY1" fmla="*/ 0 h 965200"/>
                    <a:gd name="connsiteX2" fmla="*/ 965200 w 965200"/>
                    <a:gd name="connsiteY2" fmla="*/ 0 h 965200"/>
                  </a:gdLst>
                  <a:ahLst/>
                  <a:cxnLst>
                    <a:cxn ang="0">
                      <a:pos x="connsiteX0" y="connsiteY0"/>
                    </a:cxn>
                    <a:cxn ang="0">
                      <a:pos x="connsiteX1" y="connsiteY1"/>
                    </a:cxn>
                    <a:cxn ang="0">
                      <a:pos x="connsiteX2" y="connsiteY2"/>
                    </a:cxn>
                  </a:cxnLst>
                  <a:rect l="l" t="t" r="r" b="b"/>
                  <a:pathLst>
                    <a:path w="965200" h="965200">
                      <a:moveTo>
                        <a:pt x="0" y="965200"/>
                      </a:moveTo>
                      <a:lnTo>
                        <a:pt x="0" y="0"/>
                      </a:lnTo>
                      <a:lnTo>
                        <a:pt x="965200" y="0"/>
                      </a:lnTo>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cxnSp>
              <p:nvCxnSpPr>
                <p:cNvPr id="100" name="Straight Connector 99">
                  <a:extLst>
                    <a:ext uri="{FF2B5EF4-FFF2-40B4-BE49-F238E27FC236}">
                      <a16:creationId xmlns:a16="http://schemas.microsoft.com/office/drawing/2014/main" id="{13A8603D-7582-46E3-9055-CF88FB47BE3C}"/>
                    </a:ext>
                  </a:extLst>
                </p:cNvPr>
                <p:cNvCxnSpPr>
                  <a:stCxn id="99" idx="1"/>
                </p:cNvCxnSpPr>
                <p:nvPr/>
              </p:nvCxnSpPr>
              <p:spPr>
                <a:xfrm flipH="1">
                  <a:off x="1130300" y="266700"/>
                  <a:ext cx="1393699" cy="25400"/>
                </a:xfrm>
                <a:prstGeom prst="line">
                  <a:avLst/>
                </a:pr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48" name="Group 47">
            <a:extLst>
              <a:ext uri="{FF2B5EF4-FFF2-40B4-BE49-F238E27FC236}">
                <a16:creationId xmlns:a16="http://schemas.microsoft.com/office/drawing/2014/main" id="{0F77D865-CAB3-46FD-839C-B0D87A8AF099}"/>
              </a:ext>
            </a:extLst>
          </p:cNvPr>
          <p:cNvGrpSpPr/>
          <p:nvPr/>
        </p:nvGrpSpPr>
        <p:grpSpPr>
          <a:xfrm>
            <a:off x="293689" y="3428440"/>
            <a:ext cx="11600960" cy="1572768"/>
            <a:chOff x="293689" y="3428440"/>
            <a:chExt cx="11600960" cy="1572768"/>
          </a:xfrm>
        </p:grpSpPr>
        <p:cxnSp>
          <p:nvCxnSpPr>
            <p:cNvPr id="47" name="Straight Connector 46">
              <a:extLst>
                <a:ext uri="{FF2B5EF4-FFF2-40B4-BE49-F238E27FC236}">
                  <a16:creationId xmlns:a16="http://schemas.microsoft.com/office/drawing/2014/main" id="{5AA9A32C-DEC2-45A1-9A74-28CBF3972DE8}"/>
                </a:ext>
              </a:extLst>
            </p:cNvPr>
            <p:cNvCxnSpPr>
              <a:cxnSpLocks/>
            </p:cNvCxnSpPr>
            <p:nvPr/>
          </p:nvCxnSpPr>
          <p:spPr>
            <a:xfrm flipH="1">
              <a:off x="293689" y="4990156"/>
              <a:ext cx="4662134" cy="0"/>
            </a:xfrm>
            <a:prstGeom prst="line">
              <a:avLst/>
            </a:prstGeom>
            <a:ln w="12700">
              <a:solidFill>
                <a:srgbClr val="DCDCD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D363FEB3-AA52-4921-A63F-56FB14F90DCE}"/>
                </a:ext>
              </a:extLst>
            </p:cNvPr>
            <p:cNvPicPr>
              <a:picLocks noChangeAspect="1"/>
            </p:cNvPicPr>
            <p:nvPr/>
          </p:nvPicPr>
          <p:blipFill rotWithShape="1">
            <a:blip r:embed="rId7"/>
            <a:srcRect l="-1" t="10982" r="597" b="51659"/>
            <a:stretch/>
          </p:blipFill>
          <p:spPr>
            <a:xfrm>
              <a:off x="5621865" y="3428440"/>
              <a:ext cx="6272784" cy="1572768"/>
            </a:xfrm>
            <a:prstGeom prst="rect">
              <a:avLst/>
            </a:prstGeom>
          </p:spPr>
        </p:pic>
        <p:sp>
          <p:nvSpPr>
            <p:cNvPr id="10" name="Rectangle 9">
              <a:extLst>
                <a:ext uri="{FF2B5EF4-FFF2-40B4-BE49-F238E27FC236}">
                  <a16:creationId xmlns:a16="http://schemas.microsoft.com/office/drawing/2014/main" id="{866B9690-5FDD-4D87-B4DA-1CD39C35D01A}"/>
                </a:ext>
              </a:extLst>
            </p:cNvPr>
            <p:cNvSpPr/>
            <p:nvPr/>
          </p:nvSpPr>
          <p:spPr bwMode="auto">
            <a:xfrm>
              <a:off x="1857727" y="4076325"/>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2000" b="1" dirty="0">
                  <a:solidFill>
                    <a:srgbClr val="272727"/>
                  </a:solidFill>
                </a:rPr>
                <a:t>Language</a:t>
              </a:r>
            </a:p>
          </p:txBody>
        </p:sp>
        <p:sp>
          <p:nvSpPr>
            <p:cNvPr id="91" name="Rectangle 90">
              <a:extLst>
                <a:ext uri="{FF2B5EF4-FFF2-40B4-BE49-F238E27FC236}">
                  <a16:creationId xmlns:a16="http://schemas.microsoft.com/office/drawing/2014/main" id="{A7732552-40E8-4378-8EE5-92817CBFB8F6}"/>
                </a:ext>
              </a:extLst>
            </p:cNvPr>
            <p:cNvSpPr/>
            <p:nvPr/>
          </p:nvSpPr>
          <p:spPr bwMode="auto">
            <a:xfrm>
              <a:off x="5621865" y="4444428"/>
              <a:ext cx="6272784"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mn-ea"/>
                  <a:cs typeface="Segoe UI" pitchFamily="34" charset="0"/>
                </a:rPr>
                <a:t>通訳</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mn-ea"/>
                <a:cs typeface="Segoe UI" pitchFamily="34" charset="0"/>
              </a:endParaRPr>
            </a:p>
          </p:txBody>
        </p:sp>
        <p:grpSp>
          <p:nvGrpSpPr>
            <p:cNvPr id="101" name="Group 100">
              <a:extLst>
                <a:ext uri="{FF2B5EF4-FFF2-40B4-BE49-F238E27FC236}">
                  <a16:creationId xmlns:a16="http://schemas.microsoft.com/office/drawing/2014/main" id="{31DCEA59-6F2B-43D8-A672-E7AC06C7A573}"/>
                </a:ext>
              </a:extLst>
            </p:cNvPr>
            <p:cNvGrpSpPr/>
            <p:nvPr/>
          </p:nvGrpSpPr>
          <p:grpSpPr>
            <a:xfrm>
              <a:off x="4894720" y="3990975"/>
              <a:ext cx="436882" cy="436882"/>
              <a:chOff x="4955822" y="832245"/>
              <a:chExt cx="492478" cy="492478"/>
            </a:xfrm>
          </p:grpSpPr>
          <p:sp>
            <p:nvSpPr>
              <p:cNvPr id="102" name="Oval 101">
                <a:extLst>
                  <a:ext uri="{FF2B5EF4-FFF2-40B4-BE49-F238E27FC236}">
                    <a16:creationId xmlns:a16="http://schemas.microsoft.com/office/drawing/2014/main" id="{8B2741AB-0A12-4A73-BF91-F0F9D68C3C88}"/>
                  </a:ext>
                </a:extLst>
              </p:cNvPr>
              <p:cNvSpPr/>
              <p:nvPr/>
            </p:nvSpPr>
            <p:spPr bwMode="auto">
              <a:xfrm>
                <a:off x="4955822" y="832245"/>
                <a:ext cx="492478" cy="4924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03" name="Group 102">
                <a:extLst>
                  <a:ext uri="{FF2B5EF4-FFF2-40B4-BE49-F238E27FC236}">
                    <a16:creationId xmlns:a16="http://schemas.microsoft.com/office/drawing/2014/main" id="{003AFB4A-0D65-43D8-B9EF-5593B7A62BD6}"/>
                  </a:ext>
                </a:extLst>
              </p:cNvPr>
              <p:cNvGrpSpPr/>
              <p:nvPr/>
            </p:nvGrpSpPr>
            <p:grpSpPr>
              <a:xfrm>
                <a:off x="5116790" y="1019430"/>
                <a:ext cx="170543" cy="118109"/>
                <a:chOff x="1130300" y="-215900"/>
                <a:chExt cx="1393699" cy="965200"/>
              </a:xfrm>
              <a:noFill/>
            </p:grpSpPr>
            <p:sp>
              <p:nvSpPr>
                <p:cNvPr id="104" name="Rectangle 28">
                  <a:extLst>
                    <a:ext uri="{FF2B5EF4-FFF2-40B4-BE49-F238E27FC236}">
                      <a16:creationId xmlns:a16="http://schemas.microsoft.com/office/drawing/2014/main" id="{CB396CFC-9F06-4BDE-8B85-EF5824232E6D}"/>
                    </a:ext>
                  </a:extLst>
                </p:cNvPr>
                <p:cNvSpPr/>
                <p:nvPr/>
              </p:nvSpPr>
              <p:spPr bwMode="auto">
                <a:xfrm rot="8100000">
                  <a:off x="1358900" y="-215900"/>
                  <a:ext cx="965200" cy="965200"/>
                </a:xfrm>
                <a:custGeom>
                  <a:avLst/>
                  <a:gdLst>
                    <a:gd name="connsiteX0" fmla="*/ 0 w 965200"/>
                    <a:gd name="connsiteY0" fmla="*/ 0 h 965200"/>
                    <a:gd name="connsiteX1" fmla="*/ 965200 w 965200"/>
                    <a:gd name="connsiteY1" fmla="*/ 0 h 965200"/>
                    <a:gd name="connsiteX2" fmla="*/ 965200 w 965200"/>
                    <a:gd name="connsiteY2" fmla="*/ 965200 h 965200"/>
                    <a:gd name="connsiteX3" fmla="*/ 0 w 965200"/>
                    <a:gd name="connsiteY3" fmla="*/ 965200 h 965200"/>
                    <a:gd name="connsiteX4" fmla="*/ 0 w 965200"/>
                    <a:gd name="connsiteY4" fmla="*/ 0 h 965200"/>
                    <a:gd name="connsiteX0" fmla="*/ 965200 w 1056640"/>
                    <a:gd name="connsiteY0" fmla="*/ 965200 h 1056640"/>
                    <a:gd name="connsiteX1" fmla="*/ 0 w 1056640"/>
                    <a:gd name="connsiteY1" fmla="*/ 965200 h 1056640"/>
                    <a:gd name="connsiteX2" fmla="*/ 0 w 1056640"/>
                    <a:gd name="connsiteY2" fmla="*/ 0 h 1056640"/>
                    <a:gd name="connsiteX3" fmla="*/ 965200 w 1056640"/>
                    <a:gd name="connsiteY3" fmla="*/ 0 h 1056640"/>
                    <a:gd name="connsiteX4" fmla="*/ 1056640 w 1056640"/>
                    <a:gd name="connsiteY4" fmla="*/ 1056640 h 1056640"/>
                    <a:gd name="connsiteX0" fmla="*/ 965200 w 965200"/>
                    <a:gd name="connsiteY0" fmla="*/ 965200 h 965200"/>
                    <a:gd name="connsiteX1" fmla="*/ 0 w 965200"/>
                    <a:gd name="connsiteY1" fmla="*/ 965200 h 965200"/>
                    <a:gd name="connsiteX2" fmla="*/ 0 w 965200"/>
                    <a:gd name="connsiteY2" fmla="*/ 0 h 965200"/>
                    <a:gd name="connsiteX3" fmla="*/ 965200 w 965200"/>
                    <a:gd name="connsiteY3" fmla="*/ 0 h 965200"/>
                    <a:gd name="connsiteX0" fmla="*/ 0 w 965200"/>
                    <a:gd name="connsiteY0" fmla="*/ 965200 h 965200"/>
                    <a:gd name="connsiteX1" fmla="*/ 0 w 965200"/>
                    <a:gd name="connsiteY1" fmla="*/ 0 h 965200"/>
                    <a:gd name="connsiteX2" fmla="*/ 965200 w 965200"/>
                    <a:gd name="connsiteY2" fmla="*/ 0 h 965200"/>
                  </a:gdLst>
                  <a:ahLst/>
                  <a:cxnLst>
                    <a:cxn ang="0">
                      <a:pos x="connsiteX0" y="connsiteY0"/>
                    </a:cxn>
                    <a:cxn ang="0">
                      <a:pos x="connsiteX1" y="connsiteY1"/>
                    </a:cxn>
                    <a:cxn ang="0">
                      <a:pos x="connsiteX2" y="connsiteY2"/>
                    </a:cxn>
                  </a:cxnLst>
                  <a:rect l="l" t="t" r="r" b="b"/>
                  <a:pathLst>
                    <a:path w="965200" h="965200">
                      <a:moveTo>
                        <a:pt x="0" y="965200"/>
                      </a:moveTo>
                      <a:lnTo>
                        <a:pt x="0" y="0"/>
                      </a:lnTo>
                      <a:lnTo>
                        <a:pt x="965200" y="0"/>
                      </a:lnTo>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cxnSp>
              <p:nvCxnSpPr>
                <p:cNvPr id="105" name="Straight Connector 104">
                  <a:extLst>
                    <a:ext uri="{FF2B5EF4-FFF2-40B4-BE49-F238E27FC236}">
                      <a16:creationId xmlns:a16="http://schemas.microsoft.com/office/drawing/2014/main" id="{0C4F795A-47EF-4D82-A264-124362873732}"/>
                    </a:ext>
                  </a:extLst>
                </p:cNvPr>
                <p:cNvCxnSpPr/>
                <p:nvPr/>
              </p:nvCxnSpPr>
              <p:spPr>
                <a:xfrm flipH="1">
                  <a:off x="1130300" y="303815"/>
                  <a:ext cx="1393699" cy="25398"/>
                </a:xfrm>
                <a:prstGeom prst="line">
                  <a:avLst/>
                </a:pr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49" name="Group 48">
            <a:extLst>
              <a:ext uri="{FF2B5EF4-FFF2-40B4-BE49-F238E27FC236}">
                <a16:creationId xmlns:a16="http://schemas.microsoft.com/office/drawing/2014/main" id="{C147EC29-DB22-4412-9E73-473EB47F3A11}"/>
              </a:ext>
            </a:extLst>
          </p:cNvPr>
          <p:cNvGrpSpPr/>
          <p:nvPr/>
        </p:nvGrpSpPr>
        <p:grpSpPr>
          <a:xfrm>
            <a:off x="1857727" y="4994616"/>
            <a:ext cx="10036924" cy="1572768"/>
            <a:chOff x="1857727" y="4994616"/>
            <a:chExt cx="10036924" cy="1572768"/>
          </a:xfrm>
        </p:grpSpPr>
        <p:pic>
          <p:nvPicPr>
            <p:cNvPr id="21" name="Picture 20">
              <a:extLst>
                <a:ext uri="{FF2B5EF4-FFF2-40B4-BE49-F238E27FC236}">
                  <a16:creationId xmlns:a16="http://schemas.microsoft.com/office/drawing/2014/main" id="{165218F8-F16F-408B-9F5B-8FCDB1190158}"/>
                </a:ext>
              </a:extLst>
            </p:cNvPr>
            <p:cNvPicPr>
              <a:picLocks noChangeAspect="1"/>
            </p:cNvPicPr>
            <p:nvPr/>
          </p:nvPicPr>
          <p:blipFill rotWithShape="1">
            <a:blip r:embed="rId8"/>
            <a:srcRect t="25393" r="596" b="7"/>
            <a:stretch/>
          </p:blipFill>
          <p:spPr>
            <a:xfrm>
              <a:off x="5621865" y="4994616"/>
              <a:ext cx="3141341" cy="1572768"/>
            </a:xfrm>
            <a:prstGeom prst="rect">
              <a:avLst/>
            </a:prstGeom>
          </p:spPr>
        </p:pic>
        <p:pic>
          <p:nvPicPr>
            <p:cNvPr id="23" name="Picture 22">
              <a:extLst>
                <a:ext uri="{FF2B5EF4-FFF2-40B4-BE49-F238E27FC236}">
                  <a16:creationId xmlns:a16="http://schemas.microsoft.com/office/drawing/2014/main" id="{DF28A572-5634-4186-817C-4FECB5D1F0E6}"/>
                </a:ext>
              </a:extLst>
            </p:cNvPr>
            <p:cNvPicPr>
              <a:picLocks noChangeAspect="1"/>
            </p:cNvPicPr>
            <p:nvPr/>
          </p:nvPicPr>
          <p:blipFill rotWithShape="1">
            <a:blip r:embed="rId9"/>
            <a:srcRect l="1142" t="13775" r="-1" b="11800"/>
            <a:stretch/>
          </p:blipFill>
          <p:spPr>
            <a:xfrm>
              <a:off x="8763207" y="4994616"/>
              <a:ext cx="3131444" cy="1572768"/>
            </a:xfrm>
            <a:prstGeom prst="rect">
              <a:avLst/>
            </a:prstGeom>
          </p:spPr>
        </p:pic>
        <p:sp>
          <p:nvSpPr>
            <p:cNvPr id="8" name="Rectangle 7">
              <a:extLst>
                <a:ext uri="{FF2B5EF4-FFF2-40B4-BE49-F238E27FC236}">
                  <a16:creationId xmlns:a16="http://schemas.microsoft.com/office/drawing/2014/main" id="{FFE69DA5-1B25-4564-88BB-89B9DD189060}"/>
                </a:ext>
              </a:extLst>
            </p:cNvPr>
            <p:cNvSpPr/>
            <p:nvPr/>
          </p:nvSpPr>
          <p:spPr bwMode="auto">
            <a:xfrm>
              <a:off x="1857727" y="5642501"/>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2000" b="1" dirty="0">
                  <a:solidFill>
                    <a:srgbClr val="272727"/>
                  </a:solidFill>
                </a:rPr>
                <a:t>Learning</a:t>
              </a:r>
            </a:p>
          </p:txBody>
        </p:sp>
        <p:sp>
          <p:nvSpPr>
            <p:cNvPr id="92" name="Rectangle 91">
              <a:extLst>
                <a:ext uri="{FF2B5EF4-FFF2-40B4-BE49-F238E27FC236}">
                  <a16:creationId xmlns:a16="http://schemas.microsoft.com/office/drawing/2014/main" id="{7097D288-E673-42C8-8CF1-ACBE42C9483C}"/>
                </a:ext>
              </a:extLst>
            </p:cNvPr>
            <p:cNvSpPr/>
            <p:nvPr/>
          </p:nvSpPr>
          <p:spPr bwMode="auto">
            <a:xfrm>
              <a:off x="5621865" y="6014020"/>
              <a:ext cx="3141342"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機械検査・修理</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sp>
          <p:nvSpPr>
            <p:cNvPr id="93" name="Rectangle 92">
              <a:extLst>
                <a:ext uri="{FF2B5EF4-FFF2-40B4-BE49-F238E27FC236}">
                  <a16:creationId xmlns:a16="http://schemas.microsoft.com/office/drawing/2014/main" id="{56736A88-8910-40E9-924E-C568A9D5B314}"/>
                </a:ext>
              </a:extLst>
            </p:cNvPr>
            <p:cNvSpPr/>
            <p:nvPr/>
          </p:nvSpPr>
          <p:spPr bwMode="auto">
            <a:xfrm>
              <a:off x="8753308" y="6014020"/>
              <a:ext cx="3141342"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弁護士秘書</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grpSp>
          <p:nvGrpSpPr>
            <p:cNvPr id="106" name="Group 105">
              <a:extLst>
                <a:ext uri="{FF2B5EF4-FFF2-40B4-BE49-F238E27FC236}">
                  <a16:creationId xmlns:a16="http://schemas.microsoft.com/office/drawing/2014/main" id="{09FA7D5D-4116-464C-90F4-2AC178D80CE8}"/>
                </a:ext>
              </a:extLst>
            </p:cNvPr>
            <p:cNvGrpSpPr/>
            <p:nvPr/>
          </p:nvGrpSpPr>
          <p:grpSpPr>
            <a:xfrm>
              <a:off x="4894720" y="5562559"/>
              <a:ext cx="436882" cy="436882"/>
              <a:chOff x="4955822" y="829998"/>
              <a:chExt cx="492478" cy="492478"/>
            </a:xfrm>
          </p:grpSpPr>
          <p:sp>
            <p:nvSpPr>
              <p:cNvPr id="107" name="Oval 106">
                <a:extLst>
                  <a:ext uri="{FF2B5EF4-FFF2-40B4-BE49-F238E27FC236}">
                    <a16:creationId xmlns:a16="http://schemas.microsoft.com/office/drawing/2014/main" id="{D22C9457-695F-4561-9137-21608D94EEA3}"/>
                  </a:ext>
                </a:extLst>
              </p:cNvPr>
              <p:cNvSpPr/>
              <p:nvPr/>
            </p:nvSpPr>
            <p:spPr bwMode="auto">
              <a:xfrm>
                <a:off x="4955822" y="829998"/>
                <a:ext cx="492478" cy="4924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08" name="Group 107">
                <a:extLst>
                  <a:ext uri="{FF2B5EF4-FFF2-40B4-BE49-F238E27FC236}">
                    <a16:creationId xmlns:a16="http://schemas.microsoft.com/office/drawing/2014/main" id="{C6AF1A79-09FA-40B1-AE4F-5877A08A0233}"/>
                  </a:ext>
                </a:extLst>
              </p:cNvPr>
              <p:cNvGrpSpPr/>
              <p:nvPr/>
            </p:nvGrpSpPr>
            <p:grpSpPr>
              <a:xfrm>
                <a:off x="5116790" y="1019430"/>
                <a:ext cx="170543" cy="118109"/>
                <a:chOff x="1130300" y="-215900"/>
                <a:chExt cx="1393699" cy="965200"/>
              </a:xfrm>
              <a:noFill/>
            </p:grpSpPr>
            <p:sp>
              <p:nvSpPr>
                <p:cNvPr id="109" name="Rectangle 28">
                  <a:extLst>
                    <a:ext uri="{FF2B5EF4-FFF2-40B4-BE49-F238E27FC236}">
                      <a16:creationId xmlns:a16="http://schemas.microsoft.com/office/drawing/2014/main" id="{3F9D7B88-1A39-4F41-8326-44268DD2D9AD}"/>
                    </a:ext>
                  </a:extLst>
                </p:cNvPr>
                <p:cNvSpPr/>
                <p:nvPr/>
              </p:nvSpPr>
              <p:spPr bwMode="auto">
                <a:xfrm rot="8100000">
                  <a:off x="1358900" y="-215900"/>
                  <a:ext cx="965200" cy="965200"/>
                </a:xfrm>
                <a:custGeom>
                  <a:avLst/>
                  <a:gdLst>
                    <a:gd name="connsiteX0" fmla="*/ 0 w 965200"/>
                    <a:gd name="connsiteY0" fmla="*/ 0 h 965200"/>
                    <a:gd name="connsiteX1" fmla="*/ 965200 w 965200"/>
                    <a:gd name="connsiteY1" fmla="*/ 0 h 965200"/>
                    <a:gd name="connsiteX2" fmla="*/ 965200 w 965200"/>
                    <a:gd name="connsiteY2" fmla="*/ 965200 h 965200"/>
                    <a:gd name="connsiteX3" fmla="*/ 0 w 965200"/>
                    <a:gd name="connsiteY3" fmla="*/ 965200 h 965200"/>
                    <a:gd name="connsiteX4" fmla="*/ 0 w 965200"/>
                    <a:gd name="connsiteY4" fmla="*/ 0 h 965200"/>
                    <a:gd name="connsiteX0" fmla="*/ 965200 w 1056640"/>
                    <a:gd name="connsiteY0" fmla="*/ 965200 h 1056640"/>
                    <a:gd name="connsiteX1" fmla="*/ 0 w 1056640"/>
                    <a:gd name="connsiteY1" fmla="*/ 965200 h 1056640"/>
                    <a:gd name="connsiteX2" fmla="*/ 0 w 1056640"/>
                    <a:gd name="connsiteY2" fmla="*/ 0 h 1056640"/>
                    <a:gd name="connsiteX3" fmla="*/ 965200 w 1056640"/>
                    <a:gd name="connsiteY3" fmla="*/ 0 h 1056640"/>
                    <a:gd name="connsiteX4" fmla="*/ 1056640 w 1056640"/>
                    <a:gd name="connsiteY4" fmla="*/ 1056640 h 1056640"/>
                    <a:gd name="connsiteX0" fmla="*/ 965200 w 965200"/>
                    <a:gd name="connsiteY0" fmla="*/ 965200 h 965200"/>
                    <a:gd name="connsiteX1" fmla="*/ 0 w 965200"/>
                    <a:gd name="connsiteY1" fmla="*/ 965200 h 965200"/>
                    <a:gd name="connsiteX2" fmla="*/ 0 w 965200"/>
                    <a:gd name="connsiteY2" fmla="*/ 0 h 965200"/>
                    <a:gd name="connsiteX3" fmla="*/ 965200 w 965200"/>
                    <a:gd name="connsiteY3" fmla="*/ 0 h 965200"/>
                    <a:gd name="connsiteX0" fmla="*/ 0 w 965200"/>
                    <a:gd name="connsiteY0" fmla="*/ 965200 h 965200"/>
                    <a:gd name="connsiteX1" fmla="*/ 0 w 965200"/>
                    <a:gd name="connsiteY1" fmla="*/ 0 h 965200"/>
                    <a:gd name="connsiteX2" fmla="*/ 965200 w 965200"/>
                    <a:gd name="connsiteY2" fmla="*/ 0 h 965200"/>
                  </a:gdLst>
                  <a:ahLst/>
                  <a:cxnLst>
                    <a:cxn ang="0">
                      <a:pos x="connsiteX0" y="connsiteY0"/>
                    </a:cxn>
                    <a:cxn ang="0">
                      <a:pos x="connsiteX1" y="connsiteY1"/>
                    </a:cxn>
                    <a:cxn ang="0">
                      <a:pos x="connsiteX2" y="connsiteY2"/>
                    </a:cxn>
                  </a:cxnLst>
                  <a:rect l="l" t="t" r="r" b="b"/>
                  <a:pathLst>
                    <a:path w="965200" h="965200">
                      <a:moveTo>
                        <a:pt x="0" y="965200"/>
                      </a:moveTo>
                      <a:lnTo>
                        <a:pt x="0" y="0"/>
                      </a:lnTo>
                      <a:lnTo>
                        <a:pt x="965200" y="0"/>
                      </a:lnTo>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cxnSp>
              <p:nvCxnSpPr>
                <p:cNvPr id="110" name="Straight Connector 109">
                  <a:extLst>
                    <a:ext uri="{FF2B5EF4-FFF2-40B4-BE49-F238E27FC236}">
                      <a16:creationId xmlns:a16="http://schemas.microsoft.com/office/drawing/2014/main" id="{CED0CDE9-E771-49D1-87AD-1B64C4CD0DD9}"/>
                    </a:ext>
                  </a:extLst>
                </p:cNvPr>
                <p:cNvCxnSpPr>
                  <a:stCxn id="109" idx="1"/>
                </p:cNvCxnSpPr>
                <p:nvPr/>
              </p:nvCxnSpPr>
              <p:spPr>
                <a:xfrm flipH="1">
                  <a:off x="1130300" y="266700"/>
                  <a:ext cx="1393699" cy="25400"/>
                </a:xfrm>
                <a:prstGeom prst="line">
                  <a:avLst/>
                </a:pr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481699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700"/>
                                        <p:tgtEl>
                                          <p:spTgt spid="44"/>
                                        </p:tgtEl>
                                      </p:cBhvr>
                                    </p:animEffect>
                                  </p:childTnLst>
                                </p:cTn>
                              </p:par>
                              <p:par>
                                <p:cTn id="8" presetID="35" presetClass="path" presetSubtype="0" decel="100000" fill="hold" nodeType="withEffect">
                                  <p:stCondLst>
                                    <p:cond delay="0"/>
                                  </p:stCondLst>
                                  <p:childTnLst>
                                    <p:animMotion origin="layout" path="M 1.09778E-7 3.49977E-6 L 1.09778E-7 0.0665 " pathEditMode="relative" rAng="0" ptsTypes="AA">
                                      <p:cBhvr>
                                        <p:cTn id="9" dur="1000" spd="-100000" fill="hold"/>
                                        <p:tgtEl>
                                          <p:spTgt spid="44"/>
                                        </p:tgtEl>
                                        <p:attrNameLst>
                                          <p:attrName>ppt_x</p:attrName>
                                          <p:attrName>ppt_y</p:attrName>
                                        </p:attrNameLst>
                                      </p:cBhvr>
                                      <p:rCtr x="0" y="3314"/>
                                    </p:animMotion>
                                  </p:childTnLst>
                                </p:cTn>
                              </p:par>
                              <p:par>
                                <p:cTn id="10" presetID="10" presetClass="entr" presetSubtype="0" fill="hold" nodeType="withEffect">
                                  <p:stCondLst>
                                    <p:cond delay="10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700"/>
                                        <p:tgtEl>
                                          <p:spTgt spid="45"/>
                                        </p:tgtEl>
                                      </p:cBhvr>
                                    </p:animEffect>
                                  </p:childTnLst>
                                </p:cTn>
                              </p:par>
                              <p:par>
                                <p:cTn id="13" presetID="35" presetClass="path" presetSubtype="0" decel="100000" fill="hold" nodeType="withEffect">
                                  <p:stCondLst>
                                    <p:cond delay="100"/>
                                  </p:stCondLst>
                                  <p:childTnLst>
                                    <p:animMotion origin="layout" path="M 1.09778E-7 3.49977E-6 L 1.09778E-7 0.0665 " pathEditMode="relative" rAng="0" ptsTypes="AA">
                                      <p:cBhvr>
                                        <p:cTn id="14" dur="1000" spd="-100000" fill="hold"/>
                                        <p:tgtEl>
                                          <p:spTgt spid="45"/>
                                        </p:tgtEl>
                                        <p:attrNameLst>
                                          <p:attrName>ppt_x</p:attrName>
                                          <p:attrName>ppt_y</p:attrName>
                                        </p:attrNameLst>
                                      </p:cBhvr>
                                      <p:rCtr x="0" y="3314"/>
                                    </p:animMotion>
                                  </p:childTnLst>
                                </p:cTn>
                              </p:par>
                              <p:par>
                                <p:cTn id="15" presetID="10" presetClass="entr" presetSubtype="0" fill="hold" nodeType="withEffect">
                                  <p:stCondLst>
                                    <p:cond delay="2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700"/>
                                        <p:tgtEl>
                                          <p:spTgt spid="48"/>
                                        </p:tgtEl>
                                      </p:cBhvr>
                                    </p:animEffect>
                                  </p:childTnLst>
                                </p:cTn>
                              </p:par>
                              <p:par>
                                <p:cTn id="18" presetID="35" presetClass="path" presetSubtype="0" decel="100000" fill="hold" nodeType="withEffect">
                                  <p:stCondLst>
                                    <p:cond delay="200"/>
                                  </p:stCondLst>
                                  <p:childTnLst>
                                    <p:animMotion origin="layout" path="M 1.09778E-7 3.49977E-6 L 1.09778E-7 0.0665 " pathEditMode="relative" rAng="0" ptsTypes="AA">
                                      <p:cBhvr>
                                        <p:cTn id="19" dur="1000" spd="-100000" fill="hold"/>
                                        <p:tgtEl>
                                          <p:spTgt spid="48"/>
                                        </p:tgtEl>
                                        <p:attrNameLst>
                                          <p:attrName>ppt_x</p:attrName>
                                          <p:attrName>ppt_y</p:attrName>
                                        </p:attrNameLst>
                                      </p:cBhvr>
                                      <p:rCtr x="0" y="3314"/>
                                    </p:animMotion>
                                  </p:childTnLst>
                                </p:cTn>
                              </p:par>
                              <p:par>
                                <p:cTn id="20" presetID="10" presetClass="entr" presetSubtype="0" fill="hold" nodeType="withEffect">
                                  <p:stCondLst>
                                    <p:cond delay="3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700"/>
                                        <p:tgtEl>
                                          <p:spTgt spid="49"/>
                                        </p:tgtEl>
                                      </p:cBhvr>
                                    </p:animEffect>
                                  </p:childTnLst>
                                </p:cTn>
                              </p:par>
                              <p:par>
                                <p:cTn id="23" presetID="35" presetClass="path" presetSubtype="0" decel="100000" fill="hold" nodeType="withEffect">
                                  <p:stCondLst>
                                    <p:cond delay="300"/>
                                  </p:stCondLst>
                                  <p:childTnLst>
                                    <p:animMotion origin="layout" path="M 1.09778E-7 3.49977E-6 L 1.09778E-7 0.0665 " pathEditMode="relative" rAng="0" ptsTypes="AA">
                                      <p:cBhvr>
                                        <p:cTn id="24" dur="1000" spd="-100000" fill="hold"/>
                                        <p:tgtEl>
                                          <p:spTgt spid="49"/>
                                        </p:tgtEl>
                                        <p:attrNameLst>
                                          <p:attrName>ppt_x</p:attrName>
                                          <p:attrName>ppt_y</p:attrName>
                                        </p:attrNameLst>
                                      </p:cBhvr>
                                      <p:rCtr x="0" y="3314"/>
                                    </p:animMotion>
                                  </p:childTnLst>
                                </p:cTn>
                              </p:par>
                              <p:par>
                                <p:cTn id="25" presetID="10" presetClass="entr" presetSubtype="0" fill="hold" grpId="0"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517FB-7CBB-42C3-9D34-C24B36576AA3}"/>
              </a:ext>
            </a:extLst>
          </p:cNvPr>
          <p:cNvSpPr>
            <a:spLocks noGrp="1"/>
          </p:cNvSpPr>
          <p:nvPr>
            <p:ph type="title"/>
          </p:nvPr>
        </p:nvSpPr>
        <p:spPr/>
        <p:txBody>
          <a:bodyPr/>
          <a:lstStyle/>
          <a:p>
            <a:pPr algn="ctr"/>
            <a:r>
              <a:rPr lang="en-US" sz="3600" kern="0" dirty="0">
                <a:solidFill>
                  <a:srgbClr val="FF0000"/>
                </a:solidFill>
              </a:rPr>
              <a:t>AI</a:t>
            </a:r>
            <a:r>
              <a:rPr lang="ja-JP" altLang="en-US" sz="3600" kern="0" dirty="0">
                <a:solidFill>
                  <a:schemeClr val="accent6"/>
                </a:solidFill>
              </a:rPr>
              <a:t> </a:t>
            </a:r>
            <a:r>
              <a:rPr lang="ja-JP" altLang="en-US" sz="3600" kern="0" dirty="0">
                <a:solidFill>
                  <a:srgbClr val="272727"/>
                </a:solidFill>
              </a:rPr>
              <a:t>が人々の助けになる</a:t>
            </a:r>
            <a:endParaRPr lang="en-US" sz="3600" kern="0" dirty="0">
              <a:solidFill>
                <a:srgbClr val="272727"/>
              </a:solidFill>
            </a:endParaRPr>
          </a:p>
        </p:txBody>
      </p:sp>
    </p:spTree>
    <p:extLst>
      <p:ext uri="{BB962C8B-B14F-4D97-AF65-F5344CB8AC3E}">
        <p14:creationId xmlns:p14="http://schemas.microsoft.com/office/powerpoint/2010/main" val="18885390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3635B54F-3742-4AA4-995B-8FE39C5C597F}"/>
              </a:ext>
            </a:extLst>
          </p:cNvPr>
          <p:cNvSpPr/>
          <p:nvPr/>
        </p:nvSpPr>
        <p:spPr bwMode="auto">
          <a:xfrm>
            <a:off x="5624458" y="292608"/>
            <a:ext cx="6274789" cy="6272784"/>
          </a:xfrm>
          <a:prstGeom prst="rect">
            <a:avLst/>
          </a:prstGeom>
          <a:solidFill>
            <a:srgbClr val="000000"/>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5" name="Group 14">
            <a:extLst>
              <a:ext uri="{FF2B5EF4-FFF2-40B4-BE49-F238E27FC236}">
                <a16:creationId xmlns:a16="http://schemas.microsoft.com/office/drawing/2014/main" id="{B80381A6-F4EA-4286-9C65-3595A4BA56AE}"/>
              </a:ext>
            </a:extLst>
          </p:cNvPr>
          <p:cNvGrpSpPr/>
          <p:nvPr/>
        </p:nvGrpSpPr>
        <p:grpSpPr>
          <a:xfrm>
            <a:off x="280989" y="1869748"/>
            <a:ext cx="11620010" cy="1572768"/>
            <a:chOff x="293689" y="1869748"/>
            <a:chExt cx="11620010" cy="1572768"/>
          </a:xfrm>
        </p:grpSpPr>
        <p:pic>
          <p:nvPicPr>
            <p:cNvPr id="92" name="Picture 91">
              <a:extLst>
                <a:ext uri="{FF2B5EF4-FFF2-40B4-BE49-F238E27FC236}">
                  <a16:creationId xmlns:a16="http://schemas.microsoft.com/office/drawing/2014/main" id="{78998CD6-446A-4065-B19C-19B7FEBFEC98}"/>
                </a:ext>
              </a:extLst>
            </p:cNvPr>
            <p:cNvPicPr>
              <a:picLocks noChangeAspect="1"/>
            </p:cNvPicPr>
            <p:nvPr/>
          </p:nvPicPr>
          <p:blipFill rotWithShape="1">
            <a:blip r:embed="rId3"/>
            <a:srcRect l="558" t="23122" r="746" b="39788"/>
            <a:stretch/>
          </p:blipFill>
          <p:spPr>
            <a:xfrm>
              <a:off x="5640915" y="1869748"/>
              <a:ext cx="6272784" cy="1572768"/>
            </a:xfrm>
            <a:prstGeom prst="rect">
              <a:avLst/>
            </a:prstGeom>
          </p:spPr>
        </p:pic>
        <p:cxnSp>
          <p:nvCxnSpPr>
            <p:cNvPr id="74" name="Straight Connector 73">
              <a:extLst>
                <a:ext uri="{FF2B5EF4-FFF2-40B4-BE49-F238E27FC236}">
                  <a16:creationId xmlns:a16="http://schemas.microsoft.com/office/drawing/2014/main" id="{F2D1AF54-5B00-4D71-BEDF-86590CF3E874}"/>
                </a:ext>
              </a:extLst>
            </p:cNvPr>
            <p:cNvCxnSpPr>
              <a:cxnSpLocks/>
            </p:cNvCxnSpPr>
            <p:nvPr/>
          </p:nvCxnSpPr>
          <p:spPr>
            <a:xfrm flipH="1" flipV="1">
              <a:off x="293689" y="3420635"/>
              <a:ext cx="4658377" cy="8110"/>
            </a:xfrm>
            <a:prstGeom prst="line">
              <a:avLst/>
            </a:prstGeom>
            <a:ln w="12700">
              <a:solidFill>
                <a:srgbClr val="DCDCD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8E35A99A-8AFC-4D7D-9D1A-83CACEB4B90B}"/>
                </a:ext>
              </a:extLst>
            </p:cNvPr>
            <p:cNvSpPr/>
            <p:nvPr/>
          </p:nvSpPr>
          <p:spPr bwMode="auto">
            <a:xfrm>
              <a:off x="5640915" y="2891144"/>
              <a:ext cx="6272784"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思考の多様性</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grpSp>
          <p:nvGrpSpPr>
            <p:cNvPr id="97" name="Group 96">
              <a:extLst>
                <a:ext uri="{FF2B5EF4-FFF2-40B4-BE49-F238E27FC236}">
                  <a16:creationId xmlns:a16="http://schemas.microsoft.com/office/drawing/2014/main" id="{99708A4B-A701-420A-A15F-9FE893D8C686}"/>
                </a:ext>
              </a:extLst>
            </p:cNvPr>
            <p:cNvGrpSpPr/>
            <p:nvPr/>
          </p:nvGrpSpPr>
          <p:grpSpPr>
            <a:xfrm>
              <a:off x="4894720" y="2437691"/>
              <a:ext cx="436882" cy="436882"/>
              <a:chOff x="4955822" y="845977"/>
              <a:chExt cx="492478" cy="492478"/>
            </a:xfrm>
          </p:grpSpPr>
          <p:sp>
            <p:nvSpPr>
              <p:cNvPr id="98" name="Oval 97">
                <a:extLst>
                  <a:ext uri="{FF2B5EF4-FFF2-40B4-BE49-F238E27FC236}">
                    <a16:creationId xmlns:a16="http://schemas.microsoft.com/office/drawing/2014/main" id="{B5CF0B2E-EBC4-44DA-A77D-6B36E47F0009}"/>
                  </a:ext>
                </a:extLst>
              </p:cNvPr>
              <p:cNvSpPr/>
              <p:nvPr/>
            </p:nvSpPr>
            <p:spPr bwMode="auto">
              <a:xfrm>
                <a:off x="4955822" y="845977"/>
                <a:ext cx="492478" cy="4924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99" name="Group 98">
                <a:extLst>
                  <a:ext uri="{FF2B5EF4-FFF2-40B4-BE49-F238E27FC236}">
                    <a16:creationId xmlns:a16="http://schemas.microsoft.com/office/drawing/2014/main" id="{7AE120A7-FEA6-4A2E-857F-3DD6FB888409}"/>
                  </a:ext>
                </a:extLst>
              </p:cNvPr>
              <p:cNvGrpSpPr/>
              <p:nvPr/>
            </p:nvGrpSpPr>
            <p:grpSpPr>
              <a:xfrm>
                <a:off x="5116790" y="1019430"/>
                <a:ext cx="170543" cy="118109"/>
                <a:chOff x="1130300" y="-215900"/>
                <a:chExt cx="1393699" cy="965200"/>
              </a:xfrm>
              <a:noFill/>
            </p:grpSpPr>
            <p:sp>
              <p:nvSpPr>
                <p:cNvPr id="100" name="Rectangle 28">
                  <a:extLst>
                    <a:ext uri="{FF2B5EF4-FFF2-40B4-BE49-F238E27FC236}">
                      <a16:creationId xmlns:a16="http://schemas.microsoft.com/office/drawing/2014/main" id="{017C2CAC-6EE8-4434-934E-3F3F6FB65896}"/>
                    </a:ext>
                  </a:extLst>
                </p:cNvPr>
                <p:cNvSpPr/>
                <p:nvPr/>
              </p:nvSpPr>
              <p:spPr bwMode="auto">
                <a:xfrm rot="8100000">
                  <a:off x="1358900" y="-215900"/>
                  <a:ext cx="965200" cy="965200"/>
                </a:xfrm>
                <a:custGeom>
                  <a:avLst/>
                  <a:gdLst>
                    <a:gd name="connsiteX0" fmla="*/ 0 w 965200"/>
                    <a:gd name="connsiteY0" fmla="*/ 0 h 965200"/>
                    <a:gd name="connsiteX1" fmla="*/ 965200 w 965200"/>
                    <a:gd name="connsiteY1" fmla="*/ 0 h 965200"/>
                    <a:gd name="connsiteX2" fmla="*/ 965200 w 965200"/>
                    <a:gd name="connsiteY2" fmla="*/ 965200 h 965200"/>
                    <a:gd name="connsiteX3" fmla="*/ 0 w 965200"/>
                    <a:gd name="connsiteY3" fmla="*/ 965200 h 965200"/>
                    <a:gd name="connsiteX4" fmla="*/ 0 w 965200"/>
                    <a:gd name="connsiteY4" fmla="*/ 0 h 965200"/>
                    <a:gd name="connsiteX0" fmla="*/ 965200 w 1056640"/>
                    <a:gd name="connsiteY0" fmla="*/ 965200 h 1056640"/>
                    <a:gd name="connsiteX1" fmla="*/ 0 w 1056640"/>
                    <a:gd name="connsiteY1" fmla="*/ 965200 h 1056640"/>
                    <a:gd name="connsiteX2" fmla="*/ 0 w 1056640"/>
                    <a:gd name="connsiteY2" fmla="*/ 0 h 1056640"/>
                    <a:gd name="connsiteX3" fmla="*/ 965200 w 1056640"/>
                    <a:gd name="connsiteY3" fmla="*/ 0 h 1056640"/>
                    <a:gd name="connsiteX4" fmla="*/ 1056640 w 1056640"/>
                    <a:gd name="connsiteY4" fmla="*/ 1056640 h 1056640"/>
                    <a:gd name="connsiteX0" fmla="*/ 965200 w 965200"/>
                    <a:gd name="connsiteY0" fmla="*/ 965200 h 965200"/>
                    <a:gd name="connsiteX1" fmla="*/ 0 w 965200"/>
                    <a:gd name="connsiteY1" fmla="*/ 965200 h 965200"/>
                    <a:gd name="connsiteX2" fmla="*/ 0 w 965200"/>
                    <a:gd name="connsiteY2" fmla="*/ 0 h 965200"/>
                    <a:gd name="connsiteX3" fmla="*/ 965200 w 965200"/>
                    <a:gd name="connsiteY3" fmla="*/ 0 h 965200"/>
                    <a:gd name="connsiteX0" fmla="*/ 0 w 965200"/>
                    <a:gd name="connsiteY0" fmla="*/ 965200 h 965200"/>
                    <a:gd name="connsiteX1" fmla="*/ 0 w 965200"/>
                    <a:gd name="connsiteY1" fmla="*/ 0 h 965200"/>
                    <a:gd name="connsiteX2" fmla="*/ 965200 w 965200"/>
                    <a:gd name="connsiteY2" fmla="*/ 0 h 965200"/>
                  </a:gdLst>
                  <a:ahLst/>
                  <a:cxnLst>
                    <a:cxn ang="0">
                      <a:pos x="connsiteX0" y="connsiteY0"/>
                    </a:cxn>
                    <a:cxn ang="0">
                      <a:pos x="connsiteX1" y="connsiteY1"/>
                    </a:cxn>
                    <a:cxn ang="0">
                      <a:pos x="connsiteX2" y="connsiteY2"/>
                    </a:cxn>
                  </a:cxnLst>
                  <a:rect l="l" t="t" r="r" b="b"/>
                  <a:pathLst>
                    <a:path w="965200" h="965200">
                      <a:moveTo>
                        <a:pt x="0" y="965200"/>
                      </a:moveTo>
                      <a:lnTo>
                        <a:pt x="0" y="0"/>
                      </a:lnTo>
                      <a:lnTo>
                        <a:pt x="965200" y="0"/>
                      </a:lnTo>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cxnSp>
              <p:nvCxnSpPr>
                <p:cNvPr id="101" name="Straight Connector 100">
                  <a:extLst>
                    <a:ext uri="{FF2B5EF4-FFF2-40B4-BE49-F238E27FC236}">
                      <a16:creationId xmlns:a16="http://schemas.microsoft.com/office/drawing/2014/main" id="{03CC19B7-8F8E-4791-B877-97D6DFED10AB}"/>
                    </a:ext>
                  </a:extLst>
                </p:cNvPr>
                <p:cNvCxnSpPr>
                  <a:stCxn id="100" idx="1"/>
                </p:cNvCxnSpPr>
                <p:nvPr/>
              </p:nvCxnSpPr>
              <p:spPr>
                <a:xfrm flipH="1">
                  <a:off x="1130300" y="266700"/>
                  <a:ext cx="1393699" cy="25400"/>
                </a:xfrm>
                <a:prstGeom prst="line">
                  <a:avLst/>
                </a:pr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25" name="Group 124">
              <a:extLst>
                <a:ext uri="{FF2B5EF4-FFF2-40B4-BE49-F238E27FC236}">
                  <a16:creationId xmlns:a16="http://schemas.microsoft.com/office/drawing/2014/main" id="{F474E15A-E759-4360-B908-2DE2AD86707A}"/>
                </a:ext>
              </a:extLst>
            </p:cNvPr>
            <p:cNvGrpSpPr/>
            <p:nvPr/>
          </p:nvGrpSpPr>
          <p:grpSpPr>
            <a:xfrm>
              <a:off x="1069006" y="2517633"/>
              <a:ext cx="3111500" cy="276999"/>
              <a:chOff x="1057627" y="4085127"/>
              <a:chExt cx="3111500" cy="276999"/>
            </a:xfrm>
          </p:grpSpPr>
          <p:sp>
            <p:nvSpPr>
              <p:cNvPr id="126" name="Rectangle 125">
                <a:extLst>
                  <a:ext uri="{FF2B5EF4-FFF2-40B4-BE49-F238E27FC236}">
                    <a16:creationId xmlns:a16="http://schemas.microsoft.com/office/drawing/2014/main" id="{837C85B3-A7A1-4D8F-98D1-B78DA9DF78ED}"/>
                  </a:ext>
                </a:extLst>
              </p:cNvPr>
              <p:cNvSpPr/>
              <p:nvPr/>
            </p:nvSpPr>
            <p:spPr bwMode="auto">
              <a:xfrm>
                <a:off x="2797527" y="4085127"/>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2000" b="1" dirty="0">
                    <a:solidFill>
                      <a:srgbClr val="272727"/>
                    </a:solidFill>
                  </a:rPr>
                  <a:t>Analysis</a:t>
                </a:r>
              </a:p>
            </p:txBody>
          </p:sp>
          <p:sp>
            <p:nvSpPr>
              <p:cNvPr id="127" name="plus">
                <a:extLst>
                  <a:ext uri="{FF2B5EF4-FFF2-40B4-BE49-F238E27FC236}">
                    <a16:creationId xmlns:a16="http://schemas.microsoft.com/office/drawing/2014/main" id="{8472DC58-5922-4C9E-B5B0-A17F52867BFD}"/>
                  </a:ext>
                </a:extLst>
              </p:cNvPr>
              <p:cNvSpPr>
                <a:spLocks noChangeAspect="1" noEditPoints="1"/>
              </p:cNvSpPr>
              <p:nvPr/>
            </p:nvSpPr>
            <p:spPr bwMode="auto">
              <a:xfrm>
                <a:off x="2468159" y="4120135"/>
                <a:ext cx="206983" cy="20698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1250">
                        <a:schemeClr val="accent1"/>
                      </a:gs>
                      <a:gs pos="100000">
                        <a:schemeClr val="accent1"/>
                      </a:gs>
                    </a:gsLst>
                    <a:lin ang="5400000" scaled="0"/>
                  </a:gradFill>
                </a:endParaRPr>
              </a:p>
            </p:txBody>
          </p:sp>
          <p:sp>
            <p:nvSpPr>
              <p:cNvPr id="128" name="Rectangle 127">
                <a:extLst>
                  <a:ext uri="{FF2B5EF4-FFF2-40B4-BE49-F238E27FC236}">
                    <a16:creationId xmlns:a16="http://schemas.microsoft.com/office/drawing/2014/main" id="{7A89F0FB-309A-4F5F-ABFC-9926604F1697}"/>
                  </a:ext>
                </a:extLst>
              </p:cNvPr>
              <p:cNvSpPr/>
              <p:nvPr/>
            </p:nvSpPr>
            <p:spPr bwMode="auto">
              <a:xfrm>
                <a:off x="1057627" y="4085127"/>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2000" b="1" dirty="0">
                    <a:solidFill>
                      <a:srgbClr val="272727"/>
                    </a:solidFill>
                  </a:rPr>
                  <a:t>Vision</a:t>
                </a:r>
              </a:p>
            </p:txBody>
          </p:sp>
        </p:grpSp>
      </p:grpSp>
      <p:grpSp>
        <p:nvGrpSpPr>
          <p:cNvPr id="14" name="Group 13">
            <a:extLst>
              <a:ext uri="{FF2B5EF4-FFF2-40B4-BE49-F238E27FC236}">
                <a16:creationId xmlns:a16="http://schemas.microsoft.com/office/drawing/2014/main" id="{2C339E4F-DC25-4552-ABFC-8B52BBD7B7B7}"/>
              </a:ext>
            </a:extLst>
          </p:cNvPr>
          <p:cNvGrpSpPr/>
          <p:nvPr/>
        </p:nvGrpSpPr>
        <p:grpSpPr>
          <a:xfrm>
            <a:off x="280989" y="288115"/>
            <a:ext cx="11620010" cy="1572768"/>
            <a:chOff x="293689" y="288115"/>
            <a:chExt cx="11620010" cy="1572768"/>
          </a:xfrm>
        </p:grpSpPr>
        <p:pic>
          <p:nvPicPr>
            <p:cNvPr id="90" name="Picture 89">
              <a:extLst>
                <a:ext uri="{FF2B5EF4-FFF2-40B4-BE49-F238E27FC236}">
                  <a16:creationId xmlns:a16="http://schemas.microsoft.com/office/drawing/2014/main" id="{7AFA580D-32D4-4C02-8F6A-10767F88D03F}"/>
                </a:ext>
              </a:extLst>
            </p:cNvPr>
            <p:cNvPicPr>
              <a:picLocks noChangeAspect="1"/>
            </p:cNvPicPr>
            <p:nvPr/>
          </p:nvPicPr>
          <p:blipFill rotWithShape="1">
            <a:blip r:embed="rId4"/>
            <a:srcRect l="-1" t="56894" r="487" b="5705"/>
            <a:stretch/>
          </p:blipFill>
          <p:spPr>
            <a:xfrm>
              <a:off x="5640915" y="288115"/>
              <a:ext cx="6272784" cy="1572768"/>
            </a:xfrm>
            <a:prstGeom prst="rect">
              <a:avLst/>
            </a:prstGeom>
          </p:spPr>
        </p:pic>
        <p:cxnSp>
          <p:nvCxnSpPr>
            <p:cNvPr id="44" name="Straight Connector 43">
              <a:extLst>
                <a:ext uri="{FF2B5EF4-FFF2-40B4-BE49-F238E27FC236}">
                  <a16:creationId xmlns:a16="http://schemas.microsoft.com/office/drawing/2014/main" id="{C4C5B7B0-AF47-42F0-AFBD-AB51DAEFCE6F}"/>
                </a:ext>
              </a:extLst>
            </p:cNvPr>
            <p:cNvCxnSpPr>
              <a:cxnSpLocks/>
            </p:cNvCxnSpPr>
            <p:nvPr/>
          </p:nvCxnSpPr>
          <p:spPr>
            <a:xfrm flipH="1">
              <a:off x="293689" y="1859225"/>
              <a:ext cx="4662134" cy="0"/>
            </a:xfrm>
            <a:prstGeom prst="line">
              <a:avLst/>
            </a:prstGeom>
            <a:ln w="12700">
              <a:solidFill>
                <a:srgbClr val="DCDCD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54F13A2-FD06-4C34-86C7-8FECCC759C8F}"/>
                </a:ext>
              </a:extLst>
            </p:cNvPr>
            <p:cNvSpPr/>
            <p:nvPr/>
          </p:nvSpPr>
          <p:spPr bwMode="auto">
            <a:xfrm>
              <a:off x="1857727" y="936000"/>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3751" fontAlgn="base">
                <a:lnSpc>
                  <a:spcPct val="90000"/>
                </a:lnSpc>
                <a:spcBef>
                  <a:spcPct val="0"/>
                </a:spcBef>
                <a:spcAft>
                  <a:spcPct val="0"/>
                </a:spcAft>
                <a:defRPr/>
              </a:pPr>
              <a:r>
                <a:rPr lang="en-US" sz="2000" b="1" dirty="0">
                  <a:solidFill>
                    <a:srgbClr val="272727"/>
                  </a:solidFill>
                </a:rPr>
                <a:t>Vision</a:t>
              </a:r>
            </a:p>
          </p:txBody>
        </p:sp>
        <p:sp>
          <p:nvSpPr>
            <p:cNvPr id="55" name="Rectangle 54">
              <a:extLst>
                <a:ext uri="{FF2B5EF4-FFF2-40B4-BE49-F238E27FC236}">
                  <a16:creationId xmlns:a16="http://schemas.microsoft.com/office/drawing/2014/main" id="{A92F808E-4A4D-4E47-91E8-0C583E96E1FC}"/>
                </a:ext>
              </a:extLst>
            </p:cNvPr>
            <p:cNvSpPr/>
            <p:nvPr/>
          </p:nvSpPr>
          <p:spPr bwMode="auto">
            <a:xfrm>
              <a:off x="5640915" y="1309511"/>
              <a:ext cx="6272784"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視覚の補助</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grpSp>
          <p:nvGrpSpPr>
            <p:cNvPr id="57" name="Group 56">
              <a:extLst>
                <a:ext uri="{FF2B5EF4-FFF2-40B4-BE49-F238E27FC236}">
                  <a16:creationId xmlns:a16="http://schemas.microsoft.com/office/drawing/2014/main" id="{A22262A9-B63E-4762-A10F-63D1566E2FB2}"/>
                </a:ext>
              </a:extLst>
            </p:cNvPr>
            <p:cNvGrpSpPr/>
            <p:nvPr/>
          </p:nvGrpSpPr>
          <p:grpSpPr>
            <a:xfrm>
              <a:off x="4894720" y="856058"/>
              <a:ext cx="436882" cy="436882"/>
              <a:chOff x="4955822" y="827753"/>
              <a:chExt cx="492478" cy="492478"/>
            </a:xfrm>
          </p:grpSpPr>
          <p:sp>
            <p:nvSpPr>
              <p:cNvPr id="66" name="Oval 65">
                <a:extLst>
                  <a:ext uri="{FF2B5EF4-FFF2-40B4-BE49-F238E27FC236}">
                    <a16:creationId xmlns:a16="http://schemas.microsoft.com/office/drawing/2014/main" id="{5C5DF8CC-8A7A-4D85-93C7-D8FB3767014D}"/>
                  </a:ext>
                </a:extLst>
              </p:cNvPr>
              <p:cNvSpPr/>
              <p:nvPr/>
            </p:nvSpPr>
            <p:spPr bwMode="auto">
              <a:xfrm>
                <a:off x="4955822" y="827753"/>
                <a:ext cx="492478" cy="4924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67" name="Group 66">
                <a:extLst>
                  <a:ext uri="{FF2B5EF4-FFF2-40B4-BE49-F238E27FC236}">
                    <a16:creationId xmlns:a16="http://schemas.microsoft.com/office/drawing/2014/main" id="{8B933295-606F-46AD-AAE3-ED0109B1942E}"/>
                  </a:ext>
                </a:extLst>
              </p:cNvPr>
              <p:cNvGrpSpPr/>
              <p:nvPr/>
            </p:nvGrpSpPr>
            <p:grpSpPr>
              <a:xfrm>
                <a:off x="5116790" y="1019430"/>
                <a:ext cx="170543" cy="118109"/>
                <a:chOff x="1130300" y="-215900"/>
                <a:chExt cx="1393699" cy="965200"/>
              </a:xfrm>
              <a:noFill/>
            </p:grpSpPr>
            <p:sp>
              <p:nvSpPr>
                <p:cNvPr id="68" name="Rectangle 28">
                  <a:extLst>
                    <a:ext uri="{FF2B5EF4-FFF2-40B4-BE49-F238E27FC236}">
                      <a16:creationId xmlns:a16="http://schemas.microsoft.com/office/drawing/2014/main" id="{FAAE9E90-CF1F-437B-9E32-A1BBE1E8D366}"/>
                    </a:ext>
                  </a:extLst>
                </p:cNvPr>
                <p:cNvSpPr/>
                <p:nvPr/>
              </p:nvSpPr>
              <p:spPr bwMode="auto">
                <a:xfrm rot="8100000">
                  <a:off x="1358900" y="-215900"/>
                  <a:ext cx="965200" cy="965200"/>
                </a:xfrm>
                <a:custGeom>
                  <a:avLst/>
                  <a:gdLst>
                    <a:gd name="connsiteX0" fmla="*/ 0 w 965200"/>
                    <a:gd name="connsiteY0" fmla="*/ 0 h 965200"/>
                    <a:gd name="connsiteX1" fmla="*/ 965200 w 965200"/>
                    <a:gd name="connsiteY1" fmla="*/ 0 h 965200"/>
                    <a:gd name="connsiteX2" fmla="*/ 965200 w 965200"/>
                    <a:gd name="connsiteY2" fmla="*/ 965200 h 965200"/>
                    <a:gd name="connsiteX3" fmla="*/ 0 w 965200"/>
                    <a:gd name="connsiteY3" fmla="*/ 965200 h 965200"/>
                    <a:gd name="connsiteX4" fmla="*/ 0 w 965200"/>
                    <a:gd name="connsiteY4" fmla="*/ 0 h 965200"/>
                    <a:gd name="connsiteX0" fmla="*/ 965200 w 1056640"/>
                    <a:gd name="connsiteY0" fmla="*/ 965200 h 1056640"/>
                    <a:gd name="connsiteX1" fmla="*/ 0 w 1056640"/>
                    <a:gd name="connsiteY1" fmla="*/ 965200 h 1056640"/>
                    <a:gd name="connsiteX2" fmla="*/ 0 w 1056640"/>
                    <a:gd name="connsiteY2" fmla="*/ 0 h 1056640"/>
                    <a:gd name="connsiteX3" fmla="*/ 965200 w 1056640"/>
                    <a:gd name="connsiteY3" fmla="*/ 0 h 1056640"/>
                    <a:gd name="connsiteX4" fmla="*/ 1056640 w 1056640"/>
                    <a:gd name="connsiteY4" fmla="*/ 1056640 h 1056640"/>
                    <a:gd name="connsiteX0" fmla="*/ 965200 w 965200"/>
                    <a:gd name="connsiteY0" fmla="*/ 965200 h 965200"/>
                    <a:gd name="connsiteX1" fmla="*/ 0 w 965200"/>
                    <a:gd name="connsiteY1" fmla="*/ 965200 h 965200"/>
                    <a:gd name="connsiteX2" fmla="*/ 0 w 965200"/>
                    <a:gd name="connsiteY2" fmla="*/ 0 h 965200"/>
                    <a:gd name="connsiteX3" fmla="*/ 965200 w 965200"/>
                    <a:gd name="connsiteY3" fmla="*/ 0 h 965200"/>
                    <a:gd name="connsiteX0" fmla="*/ 0 w 965200"/>
                    <a:gd name="connsiteY0" fmla="*/ 965200 h 965200"/>
                    <a:gd name="connsiteX1" fmla="*/ 0 w 965200"/>
                    <a:gd name="connsiteY1" fmla="*/ 0 h 965200"/>
                    <a:gd name="connsiteX2" fmla="*/ 965200 w 965200"/>
                    <a:gd name="connsiteY2" fmla="*/ 0 h 965200"/>
                  </a:gdLst>
                  <a:ahLst/>
                  <a:cxnLst>
                    <a:cxn ang="0">
                      <a:pos x="connsiteX0" y="connsiteY0"/>
                    </a:cxn>
                    <a:cxn ang="0">
                      <a:pos x="connsiteX1" y="connsiteY1"/>
                    </a:cxn>
                    <a:cxn ang="0">
                      <a:pos x="connsiteX2" y="connsiteY2"/>
                    </a:cxn>
                  </a:cxnLst>
                  <a:rect l="l" t="t" r="r" b="b"/>
                  <a:pathLst>
                    <a:path w="965200" h="965200">
                      <a:moveTo>
                        <a:pt x="0" y="965200"/>
                      </a:moveTo>
                      <a:lnTo>
                        <a:pt x="0" y="0"/>
                      </a:lnTo>
                      <a:lnTo>
                        <a:pt x="965200" y="0"/>
                      </a:lnTo>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cxnSp>
              <p:nvCxnSpPr>
                <p:cNvPr id="71" name="Straight Connector 70">
                  <a:extLst>
                    <a:ext uri="{FF2B5EF4-FFF2-40B4-BE49-F238E27FC236}">
                      <a16:creationId xmlns:a16="http://schemas.microsoft.com/office/drawing/2014/main" id="{C2EFA394-CC9F-4F08-9D58-64271FA9BE58}"/>
                    </a:ext>
                  </a:extLst>
                </p:cNvPr>
                <p:cNvCxnSpPr>
                  <a:stCxn id="68" idx="1"/>
                </p:cNvCxnSpPr>
                <p:nvPr/>
              </p:nvCxnSpPr>
              <p:spPr>
                <a:xfrm flipH="1">
                  <a:off x="1130300" y="266700"/>
                  <a:ext cx="1393699" cy="25400"/>
                </a:xfrm>
                <a:prstGeom prst="line">
                  <a:avLst/>
                </a:pr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8" name="Group 17">
            <a:extLst>
              <a:ext uri="{FF2B5EF4-FFF2-40B4-BE49-F238E27FC236}">
                <a16:creationId xmlns:a16="http://schemas.microsoft.com/office/drawing/2014/main" id="{2C56DA7D-1178-45FB-B96B-B44A32A22539}"/>
              </a:ext>
            </a:extLst>
          </p:cNvPr>
          <p:cNvGrpSpPr/>
          <p:nvPr/>
        </p:nvGrpSpPr>
        <p:grpSpPr>
          <a:xfrm>
            <a:off x="1845027" y="5009742"/>
            <a:ext cx="10055972" cy="1572768"/>
            <a:chOff x="1857727" y="5009742"/>
            <a:chExt cx="10055972" cy="1572768"/>
          </a:xfrm>
        </p:grpSpPr>
        <p:pic>
          <p:nvPicPr>
            <p:cNvPr id="87" name="Picture 86">
              <a:extLst>
                <a:ext uri="{FF2B5EF4-FFF2-40B4-BE49-F238E27FC236}">
                  <a16:creationId xmlns:a16="http://schemas.microsoft.com/office/drawing/2014/main" id="{13CE8BC2-A687-48F6-BE00-5FC1A8FCBE02}"/>
                </a:ext>
              </a:extLst>
            </p:cNvPr>
            <p:cNvPicPr>
              <a:picLocks noChangeAspect="1"/>
            </p:cNvPicPr>
            <p:nvPr/>
          </p:nvPicPr>
          <p:blipFill rotWithShape="1">
            <a:blip r:embed="rId5"/>
            <a:srcRect l="-1" t="39569" r="1183" b="23292"/>
            <a:stretch/>
          </p:blipFill>
          <p:spPr>
            <a:xfrm>
              <a:off x="5640915" y="5009742"/>
              <a:ext cx="6272784" cy="1572768"/>
            </a:xfrm>
            <a:prstGeom prst="rect">
              <a:avLst/>
            </a:prstGeom>
          </p:spPr>
        </p:pic>
        <p:sp>
          <p:nvSpPr>
            <p:cNvPr id="115" name="Rectangle 114">
              <a:extLst>
                <a:ext uri="{FF2B5EF4-FFF2-40B4-BE49-F238E27FC236}">
                  <a16:creationId xmlns:a16="http://schemas.microsoft.com/office/drawing/2014/main" id="{D0A42972-D979-4C90-95F2-5D549DF3672B}"/>
                </a:ext>
              </a:extLst>
            </p:cNvPr>
            <p:cNvSpPr/>
            <p:nvPr/>
          </p:nvSpPr>
          <p:spPr bwMode="auto">
            <a:xfrm>
              <a:off x="1857727" y="5657627"/>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2000" b="1" dirty="0">
                  <a:solidFill>
                    <a:srgbClr val="272727"/>
                  </a:solidFill>
                </a:rPr>
                <a:t>Knowledge</a:t>
              </a:r>
            </a:p>
          </p:txBody>
        </p:sp>
        <p:sp>
          <p:nvSpPr>
            <p:cNvPr id="116" name="Rectangle 115">
              <a:extLst>
                <a:ext uri="{FF2B5EF4-FFF2-40B4-BE49-F238E27FC236}">
                  <a16:creationId xmlns:a16="http://schemas.microsoft.com/office/drawing/2014/main" id="{B1BD73B4-3EDB-4F7F-8CBB-E7968E0230A1}"/>
                </a:ext>
              </a:extLst>
            </p:cNvPr>
            <p:cNvSpPr/>
            <p:nvPr/>
          </p:nvSpPr>
          <p:spPr bwMode="auto">
            <a:xfrm>
              <a:off x="5640915" y="6031138"/>
              <a:ext cx="6272784"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tabLst>
                  <a:tab pos="4214813" algn="l"/>
                </a:tabLs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精神上の健康</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grpSp>
          <p:nvGrpSpPr>
            <p:cNvPr id="118" name="Group 117">
              <a:extLst>
                <a:ext uri="{FF2B5EF4-FFF2-40B4-BE49-F238E27FC236}">
                  <a16:creationId xmlns:a16="http://schemas.microsoft.com/office/drawing/2014/main" id="{5E8FA186-8816-4A9A-B799-FD839E8B6311}"/>
                </a:ext>
              </a:extLst>
            </p:cNvPr>
            <p:cNvGrpSpPr/>
            <p:nvPr/>
          </p:nvGrpSpPr>
          <p:grpSpPr>
            <a:xfrm>
              <a:off x="4894720" y="5577685"/>
              <a:ext cx="436882" cy="436882"/>
              <a:chOff x="4955822" y="847049"/>
              <a:chExt cx="492478" cy="492478"/>
            </a:xfrm>
          </p:grpSpPr>
          <p:sp>
            <p:nvSpPr>
              <p:cNvPr id="119" name="Oval 118">
                <a:extLst>
                  <a:ext uri="{FF2B5EF4-FFF2-40B4-BE49-F238E27FC236}">
                    <a16:creationId xmlns:a16="http://schemas.microsoft.com/office/drawing/2014/main" id="{08E4D496-E7A2-4618-B46A-67206E851DE6}"/>
                  </a:ext>
                </a:extLst>
              </p:cNvPr>
              <p:cNvSpPr/>
              <p:nvPr/>
            </p:nvSpPr>
            <p:spPr bwMode="auto">
              <a:xfrm>
                <a:off x="4955822" y="847049"/>
                <a:ext cx="492478" cy="4924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20" name="Group 119">
                <a:extLst>
                  <a:ext uri="{FF2B5EF4-FFF2-40B4-BE49-F238E27FC236}">
                    <a16:creationId xmlns:a16="http://schemas.microsoft.com/office/drawing/2014/main" id="{BEF759B4-20E4-4914-AEA4-060CCB8BF459}"/>
                  </a:ext>
                </a:extLst>
              </p:cNvPr>
              <p:cNvGrpSpPr/>
              <p:nvPr/>
            </p:nvGrpSpPr>
            <p:grpSpPr>
              <a:xfrm>
                <a:off x="5116790" y="1019430"/>
                <a:ext cx="170543" cy="118109"/>
                <a:chOff x="1130300" y="-215900"/>
                <a:chExt cx="1393699" cy="965200"/>
              </a:xfrm>
              <a:noFill/>
            </p:grpSpPr>
            <p:sp>
              <p:nvSpPr>
                <p:cNvPr id="121" name="Rectangle 28">
                  <a:extLst>
                    <a:ext uri="{FF2B5EF4-FFF2-40B4-BE49-F238E27FC236}">
                      <a16:creationId xmlns:a16="http://schemas.microsoft.com/office/drawing/2014/main" id="{8F57D6C7-B789-4778-9B5F-3093C8A0E9CD}"/>
                    </a:ext>
                  </a:extLst>
                </p:cNvPr>
                <p:cNvSpPr/>
                <p:nvPr/>
              </p:nvSpPr>
              <p:spPr bwMode="auto">
                <a:xfrm rot="8100000">
                  <a:off x="1358900" y="-215900"/>
                  <a:ext cx="965200" cy="965200"/>
                </a:xfrm>
                <a:custGeom>
                  <a:avLst/>
                  <a:gdLst>
                    <a:gd name="connsiteX0" fmla="*/ 0 w 965200"/>
                    <a:gd name="connsiteY0" fmla="*/ 0 h 965200"/>
                    <a:gd name="connsiteX1" fmla="*/ 965200 w 965200"/>
                    <a:gd name="connsiteY1" fmla="*/ 0 h 965200"/>
                    <a:gd name="connsiteX2" fmla="*/ 965200 w 965200"/>
                    <a:gd name="connsiteY2" fmla="*/ 965200 h 965200"/>
                    <a:gd name="connsiteX3" fmla="*/ 0 w 965200"/>
                    <a:gd name="connsiteY3" fmla="*/ 965200 h 965200"/>
                    <a:gd name="connsiteX4" fmla="*/ 0 w 965200"/>
                    <a:gd name="connsiteY4" fmla="*/ 0 h 965200"/>
                    <a:gd name="connsiteX0" fmla="*/ 965200 w 1056640"/>
                    <a:gd name="connsiteY0" fmla="*/ 965200 h 1056640"/>
                    <a:gd name="connsiteX1" fmla="*/ 0 w 1056640"/>
                    <a:gd name="connsiteY1" fmla="*/ 965200 h 1056640"/>
                    <a:gd name="connsiteX2" fmla="*/ 0 w 1056640"/>
                    <a:gd name="connsiteY2" fmla="*/ 0 h 1056640"/>
                    <a:gd name="connsiteX3" fmla="*/ 965200 w 1056640"/>
                    <a:gd name="connsiteY3" fmla="*/ 0 h 1056640"/>
                    <a:gd name="connsiteX4" fmla="*/ 1056640 w 1056640"/>
                    <a:gd name="connsiteY4" fmla="*/ 1056640 h 1056640"/>
                    <a:gd name="connsiteX0" fmla="*/ 965200 w 965200"/>
                    <a:gd name="connsiteY0" fmla="*/ 965200 h 965200"/>
                    <a:gd name="connsiteX1" fmla="*/ 0 w 965200"/>
                    <a:gd name="connsiteY1" fmla="*/ 965200 h 965200"/>
                    <a:gd name="connsiteX2" fmla="*/ 0 w 965200"/>
                    <a:gd name="connsiteY2" fmla="*/ 0 h 965200"/>
                    <a:gd name="connsiteX3" fmla="*/ 965200 w 965200"/>
                    <a:gd name="connsiteY3" fmla="*/ 0 h 965200"/>
                    <a:gd name="connsiteX0" fmla="*/ 0 w 965200"/>
                    <a:gd name="connsiteY0" fmla="*/ 965200 h 965200"/>
                    <a:gd name="connsiteX1" fmla="*/ 0 w 965200"/>
                    <a:gd name="connsiteY1" fmla="*/ 0 h 965200"/>
                    <a:gd name="connsiteX2" fmla="*/ 965200 w 965200"/>
                    <a:gd name="connsiteY2" fmla="*/ 0 h 965200"/>
                  </a:gdLst>
                  <a:ahLst/>
                  <a:cxnLst>
                    <a:cxn ang="0">
                      <a:pos x="connsiteX0" y="connsiteY0"/>
                    </a:cxn>
                    <a:cxn ang="0">
                      <a:pos x="connsiteX1" y="connsiteY1"/>
                    </a:cxn>
                    <a:cxn ang="0">
                      <a:pos x="connsiteX2" y="connsiteY2"/>
                    </a:cxn>
                  </a:cxnLst>
                  <a:rect l="l" t="t" r="r" b="b"/>
                  <a:pathLst>
                    <a:path w="965200" h="965200">
                      <a:moveTo>
                        <a:pt x="0" y="965200"/>
                      </a:moveTo>
                      <a:lnTo>
                        <a:pt x="0" y="0"/>
                      </a:lnTo>
                      <a:lnTo>
                        <a:pt x="965200" y="0"/>
                      </a:lnTo>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cxnSp>
              <p:nvCxnSpPr>
                <p:cNvPr id="122" name="Straight Connector 121">
                  <a:extLst>
                    <a:ext uri="{FF2B5EF4-FFF2-40B4-BE49-F238E27FC236}">
                      <a16:creationId xmlns:a16="http://schemas.microsoft.com/office/drawing/2014/main" id="{6E60EC5E-F201-456B-84A1-2EF2090269DD}"/>
                    </a:ext>
                  </a:extLst>
                </p:cNvPr>
                <p:cNvCxnSpPr>
                  <a:stCxn id="121" idx="1"/>
                </p:cNvCxnSpPr>
                <p:nvPr/>
              </p:nvCxnSpPr>
              <p:spPr>
                <a:xfrm flipH="1">
                  <a:off x="1130300" y="266700"/>
                  <a:ext cx="1393699" cy="25400"/>
                </a:xfrm>
                <a:prstGeom prst="line">
                  <a:avLst/>
                </a:pr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7" name="Group 16">
            <a:extLst>
              <a:ext uri="{FF2B5EF4-FFF2-40B4-BE49-F238E27FC236}">
                <a16:creationId xmlns:a16="http://schemas.microsoft.com/office/drawing/2014/main" id="{16AED281-D454-44B7-AAF7-7D3229282012}"/>
              </a:ext>
            </a:extLst>
          </p:cNvPr>
          <p:cNvGrpSpPr/>
          <p:nvPr/>
        </p:nvGrpSpPr>
        <p:grpSpPr>
          <a:xfrm>
            <a:off x="280989" y="3437364"/>
            <a:ext cx="11620010" cy="1572768"/>
            <a:chOff x="293689" y="3437364"/>
            <a:chExt cx="11620010" cy="1572768"/>
          </a:xfrm>
        </p:grpSpPr>
        <p:pic>
          <p:nvPicPr>
            <p:cNvPr id="94" name="Picture 93">
              <a:extLst>
                <a:ext uri="{FF2B5EF4-FFF2-40B4-BE49-F238E27FC236}">
                  <a16:creationId xmlns:a16="http://schemas.microsoft.com/office/drawing/2014/main" id="{8A16DA4F-B6B3-4352-AF32-DACB6B5CE457}"/>
                </a:ext>
              </a:extLst>
            </p:cNvPr>
            <p:cNvPicPr>
              <a:picLocks noChangeAspect="1"/>
            </p:cNvPicPr>
            <p:nvPr/>
          </p:nvPicPr>
          <p:blipFill rotWithShape="1">
            <a:blip r:embed="rId6"/>
            <a:srcRect t="13218" r="386" b="42380"/>
            <a:stretch/>
          </p:blipFill>
          <p:spPr>
            <a:xfrm>
              <a:off x="5640915" y="3437364"/>
              <a:ext cx="6272784" cy="1572768"/>
            </a:xfrm>
            <a:prstGeom prst="rect">
              <a:avLst/>
            </a:prstGeom>
          </p:spPr>
        </p:pic>
        <p:cxnSp>
          <p:nvCxnSpPr>
            <p:cNvPr id="103" name="Straight Connector 102">
              <a:extLst>
                <a:ext uri="{FF2B5EF4-FFF2-40B4-BE49-F238E27FC236}">
                  <a16:creationId xmlns:a16="http://schemas.microsoft.com/office/drawing/2014/main" id="{267BACC6-411F-472B-A3C8-DFE059B62915}"/>
                </a:ext>
              </a:extLst>
            </p:cNvPr>
            <p:cNvCxnSpPr>
              <a:cxnSpLocks/>
            </p:cNvCxnSpPr>
            <p:nvPr/>
          </p:nvCxnSpPr>
          <p:spPr>
            <a:xfrm flipH="1">
              <a:off x="293689" y="4990156"/>
              <a:ext cx="4662134" cy="0"/>
            </a:xfrm>
            <a:prstGeom prst="line">
              <a:avLst/>
            </a:prstGeom>
            <a:ln w="12700">
              <a:solidFill>
                <a:srgbClr val="DCDCD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C093D8BF-F99D-4CA7-B1D7-A90F56FF6FE4}"/>
                </a:ext>
              </a:extLst>
            </p:cNvPr>
            <p:cNvSpPr/>
            <p:nvPr/>
          </p:nvSpPr>
          <p:spPr bwMode="auto">
            <a:xfrm>
              <a:off x="5640915" y="4444428"/>
              <a:ext cx="6272784" cy="551372"/>
            </a:xfrm>
            <a:prstGeom prst="rect">
              <a:avLst/>
            </a:prstGeom>
            <a:gradFill>
              <a:gsLst>
                <a:gs pos="1250">
                  <a:srgbClr val="000000">
                    <a:alpha val="0"/>
                  </a:srgbClr>
                </a:gs>
                <a:gs pos="100000">
                  <a:srgbClr val="000000">
                    <a:alpha val="69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ja-JP" alt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rPr>
                <a:t>聴覚の補助</a:t>
              </a:r>
              <a:endParaRPr lang="en-US" sz="2000" b="1" spc="10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itchFamily="34" charset="0"/>
              </a:endParaRPr>
            </a:p>
          </p:txBody>
        </p:sp>
        <p:grpSp>
          <p:nvGrpSpPr>
            <p:cNvPr id="107" name="Group 106">
              <a:extLst>
                <a:ext uri="{FF2B5EF4-FFF2-40B4-BE49-F238E27FC236}">
                  <a16:creationId xmlns:a16="http://schemas.microsoft.com/office/drawing/2014/main" id="{E386A2D7-4344-4B3E-BE3E-9496AE42B177}"/>
                </a:ext>
              </a:extLst>
            </p:cNvPr>
            <p:cNvGrpSpPr/>
            <p:nvPr/>
          </p:nvGrpSpPr>
          <p:grpSpPr>
            <a:xfrm>
              <a:off x="4894720" y="4005307"/>
              <a:ext cx="436882" cy="436882"/>
              <a:chOff x="4955822" y="848401"/>
              <a:chExt cx="492478" cy="492478"/>
            </a:xfrm>
          </p:grpSpPr>
          <p:sp>
            <p:nvSpPr>
              <p:cNvPr id="108" name="Oval 107">
                <a:extLst>
                  <a:ext uri="{FF2B5EF4-FFF2-40B4-BE49-F238E27FC236}">
                    <a16:creationId xmlns:a16="http://schemas.microsoft.com/office/drawing/2014/main" id="{3F793D42-EE92-4277-9FE8-394364AF9EF1}"/>
                  </a:ext>
                </a:extLst>
              </p:cNvPr>
              <p:cNvSpPr/>
              <p:nvPr/>
            </p:nvSpPr>
            <p:spPr bwMode="auto">
              <a:xfrm>
                <a:off x="4955822" y="848401"/>
                <a:ext cx="492478" cy="492478"/>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09" name="Group 108">
                <a:extLst>
                  <a:ext uri="{FF2B5EF4-FFF2-40B4-BE49-F238E27FC236}">
                    <a16:creationId xmlns:a16="http://schemas.microsoft.com/office/drawing/2014/main" id="{A4C2B051-A1B4-4A2E-9DE6-006FAB96B765}"/>
                  </a:ext>
                </a:extLst>
              </p:cNvPr>
              <p:cNvGrpSpPr/>
              <p:nvPr/>
            </p:nvGrpSpPr>
            <p:grpSpPr>
              <a:xfrm>
                <a:off x="5116790" y="1019430"/>
                <a:ext cx="170543" cy="118109"/>
                <a:chOff x="1130300" y="-215900"/>
                <a:chExt cx="1393699" cy="965200"/>
              </a:xfrm>
              <a:noFill/>
            </p:grpSpPr>
            <p:sp>
              <p:nvSpPr>
                <p:cNvPr id="110" name="Rectangle 28">
                  <a:extLst>
                    <a:ext uri="{FF2B5EF4-FFF2-40B4-BE49-F238E27FC236}">
                      <a16:creationId xmlns:a16="http://schemas.microsoft.com/office/drawing/2014/main" id="{C450A2AB-B79E-4D00-9DFA-A94AF52BE529}"/>
                    </a:ext>
                  </a:extLst>
                </p:cNvPr>
                <p:cNvSpPr/>
                <p:nvPr/>
              </p:nvSpPr>
              <p:spPr bwMode="auto">
                <a:xfrm rot="8100000">
                  <a:off x="1358900" y="-215900"/>
                  <a:ext cx="965200" cy="965200"/>
                </a:xfrm>
                <a:custGeom>
                  <a:avLst/>
                  <a:gdLst>
                    <a:gd name="connsiteX0" fmla="*/ 0 w 965200"/>
                    <a:gd name="connsiteY0" fmla="*/ 0 h 965200"/>
                    <a:gd name="connsiteX1" fmla="*/ 965200 w 965200"/>
                    <a:gd name="connsiteY1" fmla="*/ 0 h 965200"/>
                    <a:gd name="connsiteX2" fmla="*/ 965200 w 965200"/>
                    <a:gd name="connsiteY2" fmla="*/ 965200 h 965200"/>
                    <a:gd name="connsiteX3" fmla="*/ 0 w 965200"/>
                    <a:gd name="connsiteY3" fmla="*/ 965200 h 965200"/>
                    <a:gd name="connsiteX4" fmla="*/ 0 w 965200"/>
                    <a:gd name="connsiteY4" fmla="*/ 0 h 965200"/>
                    <a:gd name="connsiteX0" fmla="*/ 965200 w 1056640"/>
                    <a:gd name="connsiteY0" fmla="*/ 965200 h 1056640"/>
                    <a:gd name="connsiteX1" fmla="*/ 0 w 1056640"/>
                    <a:gd name="connsiteY1" fmla="*/ 965200 h 1056640"/>
                    <a:gd name="connsiteX2" fmla="*/ 0 w 1056640"/>
                    <a:gd name="connsiteY2" fmla="*/ 0 h 1056640"/>
                    <a:gd name="connsiteX3" fmla="*/ 965200 w 1056640"/>
                    <a:gd name="connsiteY3" fmla="*/ 0 h 1056640"/>
                    <a:gd name="connsiteX4" fmla="*/ 1056640 w 1056640"/>
                    <a:gd name="connsiteY4" fmla="*/ 1056640 h 1056640"/>
                    <a:gd name="connsiteX0" fmla="*/ 965200 w 965200"/>
                    <a:gd name="connsiteY0" fmla="*/ 965200 h 965200"/>
                    <a:gd name="connsiteX1" fmla="*/ 0 w 965200"/>
                    <a:gd name="connsiteY1" fmla="*/ 965200 h 965200"/>
                    <a:gd name="connsiteX2" fmla="*/ 0 w 965200"/>
                    <a:gd name="connsiteY2" fmla="*/ 0 h 965200"/>
                    <a:gd name="connsiteX3" fmla="*/ 965200 w 965200"/>
                    <a:gd name="connsiteY3" fmla="*/ 0 h 965200"/>
                    <a:gd name="connsiteX0" fmla="*/ 0 w 965200"/>
                    <a:gd name="connsiteY0" fmla="*/ 965200 h 965200"/>
                    <a:gd name="connsiteX1" fmla="*/ 0 w 965200"/>
                    <a:gd name="connsiteY1" fmla="*/ 0 h 965200"/>
                    <a:gd name="connsiteX2" fmla="*/ 965200 w 965200"/>
                    <a:gd name="connsiteY2" fmla="*/ 0 h 965200"/>
                  </a:gdLst>
                  <a:ahLst/>
                  <a:cxnLst>
                    <a:cxn ang="0">
                      <a:pos x="connsiteX0" y="connsiteY0"/>
                    </a:cxn>
                    <a:cxn ang="0">
                      <a:pos x="connsiteX1" y="connsiteY1"/>
                    </a:cxn>
                    <a:cxn ang="0">
                      <a:pos x="connsiteX2" y="connsiteY2"/>
                    </a:cxn>
                  </a:cxnLst>
                  <a:rect l="l" t="t" r="r" b="b"/>
                  <a:pathLst>
                    <a:path w="965200" h="965200">
                      <a:moveTo>
                        <a:pt x="0" y="965200"/>
                      </a:moveTo>
                      <a:lnTo>
                        <a:pt x="0" y="0"/>
                      </a:lnTo>
                      <a:lnTo>
                        <a:pt x="965200" y="0"/>
                      </a:lnTo>
                    </a:path>
                  </a:pathLst>
                </a:custGeom>
                <a:grp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cxnSp>
              <p:nvCxnSpPr>
                <p:cNvPr id="111" name="Straight Connector 110">
                  <a:extLst>
                    <a:ext uri="{FF2B5EF4-FFF2-40B4-BE49-F238E27FC236}">
                      <a16:creationId xmlns:a16="http://schemas.microsoft.com/office/drawing/2014/main" id="{6C68B04E-0E9F-4E3C-A5B2-7640CAAFBDF7}"/>
                    </a:ext>
                  </a:extLst>
                </p:cNvPr>
                <p:cNvCxnSpPr>
                  <a:stCxn id="110" idx="1"/>
                </p:cNvCxnSpPr>
                <p:nvPr/>
              </p:nvCxnSpPr>
              <p:spPr>
                <a:xfrm flipH="1">
                  <a:off x="1130300" y="266700"/>
                  <a:ext cx="1393699" cy="25400"/>
                </a:xfrm>
                <a:prstGeom prst="line">
                  <a:avLst/>
                </a:pr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FA38CC4E-0A77-4021-8E44-83F0AB425685}"/>
                </a:ext>
              </a:extLst>
            </p:cNvPr>
            <p:cNvGrpSpPr/>
            <p:nvPr/>
          </p:nvGrpSpPr>
          <p:grpSpPr>
            <a:xfrm>
              <a:off x="1069006" y="4085249"/>
              <a:ext cx="3111500" cy="276999"/>
              <a:chOff x="1057627" y="4085249"/>
              <a:chExt cx="3111500" cy="276999"/>
            </a:xfrm>
          </p:grpSpPr>
          <p:sp>
            <p:nvSpPr>
              <p:cNvPr id="105" name="Rectangle 104">
                <a:extLst>
                  <a:ext uri="{FF2B5EF4-FFF2-40B4-BE49-F238E27FC236}">
                    <a16:creationId xmlns:a16="http://schemas.microsoft.com/office/drawing/2014/main" id="{B127911B-EF4A-489D-AB32-D1B79DB31122}"/>
                  </a:ext>
                </a:extLst>
              </p:cNvPr>
              <p:cNvSpPr/>
              <p:nvPr/>
            </p:nvSpPr>
            <p:spPr bwMode="auto">
              <a:xfrm>
                <a:off x="2797527" y="4085249"/>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2000" b="1" dirty="0">
                    <a:solidFill>
                      <a:srgbClr val="272727"/>
                    </a:solidFill>
                  </a:rPr>
                  <a:t>Language</a:t>
                </a:r>
              </a:p>
            </p:txBody>
          </p:sp>
          <p:sp>
            <p:nvSpPr>
              <p:cNvPr id="123" name="plus">
                <a:extLst>
                  <a:ext uri="{FF2B5EF4-FFF2-40B4-BE49-F238E27FC236}">
                    <a16:creationId xmlns:a16="http://schemas.microsoft.com/office/drawing/2014/main" id="{DD65101F-7623-41DE-8C3A-45D857396460}"/>
                  </a:ext>
                </a:extLst>
              </p:cNvPr>
              <p:cNvSpPr>
                <a:spLocks noChangeAspect="1" noEditPoints="1"/>
              </p:cNvSpPr>
              <p:nvPr/>
            </p:nvSpPr>
            <p:spPr bwMode="auto">
              <a:xfrm>
                <a:off x="2468159" y="4120257"/>
                <a:ext cx="206983" cy="20698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1250">
                        <a:schemeClr val="accent1"/>
                      </a:gs>
                      <a:gs pos="100000">
                        <a:schemeClr val="accent1"/>
                      </a:gs>
                    </a:gsLst>
                    <a:lin ang="5400000" scaled="0"/>
                  </a:gradFill>
                </a:endParaRPr>
              </a:p>
            </p:txBody>
          </p:sp>
          <p:sp>
            <p:nvSpPr>
              <p:cNvPr id="124" name="Rectangle 123">
                <a:extLst>
                  <a:ext uri="{FF2B5EF4-FFF2-40B4-BE49-F238E27FC236}">
                    <a16:creationId xmlns:a16="http://schemas.microsoft.com/office/drawing/2014/main" id="{A4389E0C-1577-4E5E-A643-08DC32F76697}"/>
                  </a:ext>
                </a:extLst>
              </p:cNvPr>
              <p:cNvSpPr/>
              <p:nvPr/>
            </p:nvSpPr>
            <p:spPr bwMode="auto">
              <a:xfrm>
                <a:off x="1057627" y="4085249"/>
                <a:ext cx="1371600"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pPr>
                <a:r>
                  <a:rPr lang="en-US" sz="2000" b="1" dirty="0">
                    <a:solidFill>
                      <a:srgbClr val="272727"/>
                    </a:solidFill>
                  </a:rPr>
                  <a:t>Speech</a:t>
                </a:r>
              </a:p>
            </p:txBody>
          </p:sp>
        </p:grpSp>
      </p:grpSp>
    </p:spTree>
    <p:extLst>
      <p:ext uri="{BB962C8B-B14F-4D97-AF65-F5344CB8AC3E}">
        <p14:creationId xmlns:p14="http://schemas.microsoft.com/office/powerpoint/2010/main" val="2063062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00"/>
                                        <p:tgtEl>
                                          <p:spTgt spid="14"/>
                                        </p:tgtEl>
                                      </p:cBhvr>
                                    </p:animEffect>
                                  </p:childTnLst>
                                </p:cTn>
                              </p:par>
                              <p:par>
                                <p:cTn id="8" presetID="35" presetClass="path" presetSubtype="0" decel="100000" fill="hold" nodeType="withEffect">
                                  <p:stCondLst>
                                    <p:cond delay="0"/>
                                  </p:stCondLst>
                                  <p:childTnLst>
                                    <p:animMotion origin="layout" path="M 6.25E-7 -1.48148E-6 L 6.25E-7 0.06644 " pathEditMode="relative" rAng="0" ptsTypes="AA">
                                      <p:cBhvr>
                                        <p:cTn id="9" dur="1000" spd="-100000" fill="hold"/>
                                        <p:tgtEl>
                                          <p:spTgt spid="14"/>
                                        </p:tgtEl>
                                        <p:attrNameLst>
                                          <p:attrName>ppt_x</p:attrName>
                                          <p:attrName>ppt_y</p:attrName>
                                        </p:attrNameLst>
                                      </p:cBhvr>
                                      <p:rCtr x="0" y="3310"/>
                                    </p:animMotion>
                                  </p:childTnLst>
                                </p:cTn>
                              </p:par>
                              <p:par>
                                <p:cTn id="10" presetID="10" presetClass="entr" presetSubtype="0" fill="hold"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00"/>
                                        <p:tgtEl>
                                          <p:spTgt spid="15"/>
                                        </p:tgtEl>
                                      </p:cBhvr>
                                    </p:animEffect>
                                  </p:childTnLst>
                                </p:cTn>
                              </p:par>
                              <p:par>
                                <p:cTn id="13" presetID="35" presetClass="path" presetSubtype="0" decel="100000" fill="hold" nodeType="withEffect">
                                  <p:stCondLst>
                                    <p:cond delay="100"/>
                                  </p:stCondLst>
                                  <p:childTnLst>
                                    <p:animMotion origin="layout" path="M 6.25E-7 1.48148E-6 L 6.25E-7 0.06643 " pathEditMode="relative" rAng="0" ptsTypes="AA">
                                      <p:cBhvr>
                                        <p:cTn id="14" dur="1000" spd="-100000" fill="hold"/>
                                        <p:tgtEl>
                                          <p:spTgt spid="15"/>
                                        </p:tgtEl>
                                        <p:attrNameLst>
                                          <p:attrName>ppt_x</p:attrName>
                                          <p:attrName>ppt_y</p:attrName>
                                        </p:attrNameLst>
                                      </p:cBhvr>
                                      <p:rCtr x="0" y="3310"/>
                                    </p:animMotion>
                                  </p:childTnLst>
                                </p:cTn>
                              </p:par>
                              <p:par>
                                <p:cTn id="15" presetID="10" presetClass="entr" presetSubtype="0"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00"/>
                                        <p:tgtEl>
                                          <p:spTgt spid="17"/>
                                        </p:tgtEl>
                                      </p:cBhvr>
                                    </p:animEffect>
                                  </p:childTnLst>
                                </p:cTn>
                              </p:par>
                              <p:par>
                                <p:cTn id="18" presetID="35" presetClass="path" presetSubtype="0" decel="100000" fill="hold" nodeType="withEffect">
                                  <p:stCondLst>
                                    <p:cond delay="200"/>
                                  </p:stCondLst>
                                  <p:childTnLst>
                                    <p:animMotion origin="layout" path="M 6.25E-7 -7.40741E-7 L 6.25E-7 0.06644 " pathEditMode="relative" rAng="0" ptsTypes="AA">
                                      <p:cBhvr>
                                        <p:cTn id="19" dur="1000" spd="-100000" fill="hold"/>
                                        <p:tgtEl>
                                          <p:spTgt spid="17"/>
                                        </p:tgtEl>
                                        <p:attrNameLst>
                                          <p:attrName>ppt_x</p:attrName>
                                          <p:attrName>ppt_y</p:attrName>
                                        </p:attrNameLst>
                                      </p:cBhvr>
                                      <p:rCtr x="0" y="3310"/>
                                    </p:animMotion>
                                  </p:childTnLst>
                                </p:cTn>
                              </p:par>
                              <p:par>
                                <p:cTn id="20" presetID="10" presetClass="entr" presetSubtype="0" fill="hold" nodeType="withEffect">
                                  <p:stCondLst>
                                    <p:cond delay="3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700"/>
                                        <p:tgtEl>
                                          <p:spTgt spid="18"/>
                                        </p:tgtEl>
                                      </p:cBhvr>
                                    </p:animEffect>
                                  </p:childTnLst>
                                </p:cTn>
                              </p:par>
                              <p:par>
                                <p:cTn id="23" presetID="35" presetClass="path" presetSubtype="0" decel="100000" fill="hold" nodeType="withEffect">
                                  <p:stCondLst>
                                    <p:cond delay="300"/>
                                  </p:stCondLst>
                                  <p:childTnLst>
                                    <p:animMotion origin="layout" path="M -1.875E-6 1.11111E-6 L -1.875E-6 0.06643 " pathEditMode="relative" rAng="0" ptsTypes="AA">
                                      <p:cBhvr>
                                        <p:cTn id="24" dur="1000" spd="-100000" fill="hold"/>
                                        <p:tgtEl>
                                          <p:spTgt spid="18"/>
                                        </p:tgtEl>
                                        <p:attrNameLst>
                                          <p:attrName>ppt_x</p:attrName>
                                          <p:attrName>ppt_y</p:attrName>
                                        </p:attrNameLst>
                                      </p:cBhvr>
                                      <p:rCtr x="0" y="3310"/>
                                    </p:animMotion>
                                  </p:childTnLst>
                                </p:cTn>
                              </p:par>
                              <p:par>
                                <p:cTn id="25" presetID="10" presetClass="entr" presetSubtype="0" fill="hold" grpId="0" nodeType="withEffect">
                                  <p:stCondLst>
                                    <p:cond delay="100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a:t>取って代わられた </a:t>
            </a:r>
            <a:r>
              <a:rPr altLang="ja-JP" sz="3200" dirty="0"/>
              <a:t>(</a:t>
            </a:r>
            <a:r>
              <a:rPr lang="ja-JP" altLang="en-US" sz="3200" dirty="0" err="1"/>
              <a:t>つつ</a:t>
            </a:r>
            <a:r>
              <a:rPr lang="ja-JP" altLang="en-US" sz="3200" dirty="0"/>
              <a:t>ある</a:t>
            </a:r>
            <a:r>
              <a:rPr altLang="ja-JP" sz="3200" dirty="0"/>
              <a:t>)</a:t>
            </a:r>
            <a:r>
              <a:rPr altLang="ja-JP" dirty="0"/>
              <a:t> </a:t>
            </a:r>
            <a:r>
              <a:rPr lang="ja-JP" altLang="en-US" dirty="0"/>
              <a:t>技術</a:t>
            </a:r>
            <a:endParaRPr kumimoji="1" lang="ja-JP" altLang="en-US" dirty="0"/>
          </a:p>
        </p:txBody>
      </p:sp>
      <p:graphicFrame>
        <p:nvGraphicFramePr>
          <p:cNvPr id="5" name="コンテンツ プレースホルダ 4"/>
          <p:cNvGraphicFramePr>
            <a:graphicFrameLocks noGrp="1"/>
          </p:cNvGraphicFramePr>
          <p:nvPr>
            <p:ph idx="4294967295"/>
            <p:extLst>
              <p:ext uri="{D42A27DB-BD31-4B8C-83A1-F6EECF244321}">
                <p14:modId xmlns:p14="http://schemas.microsoft.com/office/powerpoint/2010/main" val="2470525062"/>
              </p:ext>
            </p:extLst>
          </p:nvPr>
        </p:nvGraphicFramePr>
        <p:xfrm>
          <a:off x="1904985" y="1211263"/>
          <a:ext cx="8382030" cy="4972068"/>
        </p:xfrm>
        <a:graphic>
          <a:graphicData uri="http://schemas.openxmlformats.org/drawingml/2006/table">
            <a:tbl>
              <a:tblPr firstRow="1" bandRow="1">
                <a:tableStyleId>{69012ECD-51FC-41F1-AA8D-1B2483CD663E}</a:tableStyleId>
              </a:tblPr>
              <a:tblGrid>
                <a:gridCol w="4191015">
                  <a:extLst>
                    <a:ext uri="{9D8B030D-6E8A-4147-A177-3AD203B41FA5}">
                      <a16:colId xmlns:a16="http://schemas.microsoft.com/office/drawing/2014/main" val="20000"/>
                    </a:ext>
                  </a:extLst>
                </a:gridCol>
                <a:gridCol w="4191015">
                  <a:extLst>
                    <a:ext uri="{9D8B030D-6E8A-4147-A177-3AD203B41FA5}">
                      <a16:colId xmlns:a16="http://schemas.microsoft.com/office/drawing/2014/main" val="20001"/>
                    </a:ext>
                  </a:extLst>
                </a:gridCol>
              </a:tblGrid>
              <a:tr h="828678">
                <a:tc>
                  <a:txBody>
                    <a:bodyPr/>
                    <a:lstStyle/>
                    <a:p>
                      <a:pPr algn="ctr"/>
                      <a:r>
                        <a:rPr kumimoji="1" lang="ja-JP" altLang="en-US" sz="2800" dirty="0"/>
                        <a:t>昔</a:t>
                      </a:r>
                      <a:endParaRPr kumimoji="1" lang="ja-JP" altLang="en-US" sz="2800" dirty="0">
                        <a:latin typeface="+mn-lt"/>
                        <a:ea typeface="+mn-ea"/>
                      </a:endParaRPr>
                    </a:p>
                  </a:txBody>
                  <a:tcPr marL="92811" marR="92811" anchor="ctr"/>
                </a:tc>
                <a:tc>
                  <a:txBody>
                    <a:bodyPr/>
                    <a:lstStyle/>
                    <a:p>
                      <a:pPr algn="ctr"/>
                      <a:r>
                        <a:rPr kumimoji="1" lang="ja-JP" altLang="en-US" sz="2800" dirty="0"/>
                        <a:t>今</a:t>
                      </a:r>
                      <a:endParaRPr kumimoji="1" lang="ja-JP" altLang="en-US" sz="2800" dirty="0">
                        <a:latin typeface="+mn-lt"/>
                        <a:ea typeface="+mn-ea"/>
                      </a:endParaRPr>
                    </a:p>
                  </a:txBody>
                  <a:tcPr marL="92811" marR="92811" anchor="ctr"/>
                </a:tc>
                <a:extLst>
                  <a:ext uri="{0D108BD9-81ED-4DB2-BD59-A6C34878D82A}">
                    <a16:rowId xmlns:a16="http://schemas.microsoft.com/office/drawing/2014/main" val="10000"/>
                  </a:ext>
                </a:extLst>
              </a:tr>
              <a:tr h="828678">
                <a:tc>
                  <a:txBody>
                    <a:bodyPr/>
                    <a:lstStyle/>
                    <a:p>
                      <a:pPr algn="ctr"/>
                      <a:r>
                        <a:rPr kumimoji="1" lang="ja-JP" altLang="en-US" sz="2800" dirty="0"/>
                        <a:t>真空管</a:t>
                      </a:r>
                      <a:endParaRPr kumimoji="1" lang="ja-JP" altLang="en-US" sz="2800" b="0" dirty="0">
                        <a:latin typeface="+mn-lt"/>
                        <a:ea typeface="+mn-ea"/>
                      </a:endParaRPr>
                    </a:p>
                  </a:txBody>
                  <a:tcPr marL="92811" marR="92811" anchor="ctr"/>
                </a:tc>
                <a:tc>
                  <a:txBody>
                    <a:bodyPr/>
                    <a:lstStyle/>
                    <a:p>
                      <a:pPr algn="ctr"/>
                      <a:r>
                        <a:rPr kumimoji="1" lang="ja-JP" altLang="en-US" sz="2800" dirty="0"/>
                        <a:t>トランジスタ</a:t>
                      </a:r>
                      <a:endParaRPr kumimoji="1" lang="ja-JP" altLang="en-US" sz="2800" b="0" dirty="0">
                        <a:latin typeface="+mn-lt"/>
                        <a:ea typeface="+mn-ea"/>
                      </a:endParaRPr>
                    </a:p>
                  </a:txBody>
                  <a:tcPr marL="92811" marR="92811" anchor="ctr"/>
                </a:tc>
                <a:extLst>
                  <a:ext uri="{0D108BD9-81ED-4DB2-BD59-A6C34878D82A}">
                    <a16:rowId xmlns:a16="http://schemas.microsoft.com/office/drawing/2014/main" val="10001"/>
                  </a:ext>
                </a:extLst>
              </a:tr>
              <a:tr h="828678">
                <a:tc>
                  <a:txBody>
                    <a:bodyPr/>
                    <a:lstStyle/>
                    <a:p>
                      <a:pPr algn="ctr"/>
                      <a:r>
                        <a:rPr kumimoji="1" lang="ja-JP" altLang="en-US" sz="2800" dirty="0"/>
                        <a:t>磁気テープ</a:t>
                      </a:r>
                      <a:endParaRPr kumimoji="1" lang="ja-JP" altLang="en-US" sz="2800" b="0" dirty="0">
                        <a:latin typeface="+mn-lt"/>
                        <a:ea typeface="+mn-ea"/>
                      </a:endParaRPr>
                    </a:p>
                  </a:txBody>
                  <a:tcPr marL="92811" marR="92811" anchor="ctr"/>
                </a:tc>
                <a:tc>
                  <a:txBody>
                    <a:bodyPr/>
                    <a:lstStyle/>
                    <a:p>
                      <a:pPr algn="ctr"/>
                      <a:r>
                        <a:rPr kumimoji="1" lang="ja-JP" altLang="en-US" sz="2800" dirty="0"/>
                        <a:t>磁気ディスク</a:t>
                      </a:r>
                      <a:endParaRPr kumimoji="1" lang="ja-JP" altLang="en-US" sz="2800" b="0" dirty="0">
                        <a:latin typeface="+mn-lt"/>
                        <a:ea typeface="+mn-ea"/>
                      </a:endParaRPr>
                    </a:p>
                  </a:txBody>
                  <a:tcPr marL="92811" marR="92811" anchor="ctr"/>
                </a:tc>
                <a:extLst>
                  <a:ext uri="{0D108BD9-81ED-4DB2-BD59-A6C34878D82A}">
                    <a16:rowId xmlns:a16="http://schemas.microsoft.com/office/drawing/2014/main" val="10002"/>
                  </a:ext>
                </a:extLst>
              </a:tr>
              <a:tr h="828678">
                <a:tc>
                  <a:txBody>
                    <a:bodyPr/>
                    <a:lstStyle/>
                    <a:p>
                      <a:pPr algn="ctr"/>
                      <a:r>
                        <a:rPr kumimoji="1" lang="ja-JP" altLang="en-US" sz="2800" dirty="0"/>
                        <a:t>磁気ディスク</a:t>
                      </a:r>
                      <a:endParaRPr kumimoji="1" lang="ja-JP" altLang="en-US" sz="2800" b="0" dirty="0">
                        <a:latin typeface="+mn-lt"/>
                        <a:ea typeface="+mn-ea"/>
                      </a:endParaRPr>
                    </a:p>
                  </a:txBody>
                  <a:tcPr marL="92811" marR="92811" anchor="ctr"/>
                </a:tc>
                <a:tc>
                  <a:txBody>
                    <a:bodyPr/>
                    <a:lstStyle/>
                    <a:p>
                      <a:pPr algn="ctr"/>
                      <a:r>
                        <a:rPr kumimoji="1" lang="ja-JP" altLang="en-US" sz="2800" dirty="0"/>
                        <a:t>フラッシュメモリ</a:t>
                      </a:r>
                      <a:endParaRPr kumimoji="1" lang="ja-JP" altLang="en-US" sz="2800" b="0" dirty="0">
                        <a:latin typeface="+mn-lt"/>
                        <a:ea typeface="+mn-ea"/>
                      </a:endParaRPr>
                    </a:p>
                  </a:txBody>
                  <a:tcPr marL="92811" marR="92811" anchor="ctr"/>
                </a:tc>
                <a:extLst>
                  <a:ext uri="{0D108BD9-81ED-4DB2-BD59-A6C34878D82A}">
                    <a16:rowId xmlns:a16="http://schemas.microsoft.com/office/drawing/2014/main" val="10003"/>
                  </a:ext>
                </a:extLst>
              </a:tr>
              <a:tr h="828678">
                <a:tc>
                  <a:txBody>
                    <a:bodyPr/>
                    <a:lstStyle/>
                    <a:p>
                      <a:pPr algn="ctr"/>
                      <a:r>
                        <a:rPr kumimoji="1" lang="ja-JP" altLang="en-US" sz="2800" dirty="0"/>
                        <a:t>固定電話</a:t>
                      </a:r>
                      <a:endParaRPr kumimoji="1" lang="ja-JP" altLang="en-US" sz="2800" b="0" dirty="0">
                        <a:latin typeface="+mn-lt"/>
                        <a:ea typeface="+mn-ea"/>
                      </a:endParaRPr>
                    </a:p>
                  </a:txBody>
                  <a:tcPr marL="92811" marR="92811" anchor="ctr"/>
                </a:tc>
                <a:tc>
                  <a:txBody>
                    <a:bodyPr/>
                    <a:lstStyle/>
                    <a:p>
                      <a:pPr algn="ctr"/>
                      <a:r>
                        <a:rPr kumimoji="1" lang="ja-JP" altLang="en-US" sz="2800" dirty="0"/>
                        <a:t>携帯電話</a:t>
                      </a:r>
                      <a:endParaRPr kumimoji="1" lang="ja-JP" altLang="en-US" sz="2800" b="0" dirty="0">
                        <a:latin typeface="+mn-lt"/>
                        <a:ea typeface="+mn-ea"/>
                      </a:endParaRPr>
                    </a:p>
                  </a:txBody>
                  <a:tcPr marL="92811" marR="92811" anchor="ctr"/>
                </a:tc>
                <a:extLst>
                  <a:ext uri="{0D108BD9-81ED-4DB2-BD59-A6C34878D82A}">
                    <a16:rowId xmlns:a16="http://schemas.microsoft.com/office/drawing/2014/main" val="10004"/>
                  </a:ext>
                </a:extLst>
              </a:tr>
              <a:tr h="828678">
                <a:tc>
                  <a:txBody>
                    <a:bodyPr/>
                    <a:lstStyle/>
                    <a:p>
                      <a:pPr algn="ctr"/>
                      <a:r>
                        <a:rPr kumimoji="1" lang="ja-JP" altLang="en-US" sz="2800" dirty="0"/>
                        <a:t>携帯電話</a:t>
                      </a:r>
                      <a:endParaRPr kumimoji="1" lang="ja-JP" altLang="en-US" sz="2800" b="0" dirty="0">
                        <a:latin typeface="+mn-lt"/>
                        <a:ea typeface="+mn-ea"/>
                      </a:endParaRPr>
                    </a:p>
                  </a:txBody>
                  <a:tcPr marL="92811" marR="92811" anchor="ctr"/>
                </a:tc>
                <a:tc>
                  <a:txBody>
                    <a:bodyPr/>
                    <a:lstStyle/>
                    <a:p>
                      <a:pPr algn="ctr"/>
                      <a:r>
                        <a:rPr kumimoji="1" lang="ja-JP" altLang="en-US" sz="2800" dirty="0"/>
                        <a:t>スマートフォン</a:t>
                      </a:r>
                      <a:endParaRPr kumimoji="1" lang="ja-JP" altLang="en-US" sz="2800" b="0" dirty="0">
                        <a:latin typeface="+mn-lt"/>
                        <a:ea typeface="+mn-ea"/>
                      </a:endParaRPr>
                    </a:p>
                  </a:txBody>
                  <a:tcPr marL="92811" marR="92811"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07997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998599" y="4156788"/>
            <a:ext cx="3145690" cy="871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Cognitive Services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Bot Service</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511824" y="4364537"/>
            <a:ext cx="3145690" cy="456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328248" y="3949038"/>
            <a:ext cx="3145690" cy="1287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4771809" y="2204864"/>
            <a:ext cx="2625720" cy="369332"/>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386825" y="2204864"/>
            <a:ext cx="2369239" cy="369332"/>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691627" y="2204864"/>
            <a:ext cx="2418932" cy="369332"/>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080520" y="2924311"/>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593745" y="2924311"/>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9410169" y="2862756"/>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 name="タイトル 6">
            <a:extLst>
              <a:ext uri="{FF2B5EF4-FFF2-40B4-BE49-F238E27FC236}">
                <a16:creationId xmlns:a16="http://schemas.microsoft.com/office/drawing/2014/main" id="{CC2DA80A-3F0C-4F37-B119-AE0A72DE7428}"/>
              </a:ext>
            </a:extLst>
          </p:cNvPr>
          <p:cNvSpPr>
            <a:spLocks noGrp="1"/>
          </p:cNvSpPr>
          <p:nvPr>
            <p:ph type="title"/>
          </p:nvPr>
        </p:nvSpPr>
        <p:spPr/>
        <p:txBody>
          <a:bodyPr/>
          <a:lstStyle/>
          <a:p>
            <a:r>
              <a:rPr kumimoji="1" lang="en-US" altLang="ja-JP" dirty="0"/>
              <a:t>Azure AI</a:t>
            </a:r>
            <a:endParaRPr kumimoji="1" lang="ja-JP" altLang="en-US" dirty="0"/>
          </a:p>
        </p:txBody>
      </p:sp>
    </p:spTree>
    <p:extLst>
      <p:ext uri="{BB962C8B-B14F-4D97-AF65-F5344CB8AC3E}">
        <p14:creationId xmlns:p14="http://schemas.microsoft.com/office/powerpoint/2010/main" val="161453042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00.xml><?xml version="1.0" encoding="utf-8"?>
<p:tagLst xmlns:a="http://schemas.openxmlformats.org/drawingml/2006/main" xmlns:r="http://schemas.openxmlformats.org/officeDocument/2006/relationships" xmlns:p="http://schemas.openxmlformats.org/presentationml/2006/main">
  <p:tag name="MT_TILE" val="YES"/>
</p:tagLst>
</file>

<file path=ppt/tags/tag101.xml><?xml version="1.0" encoding="utf-8"?>
<p:tagLst xmlns:a="http://schemas.openxmlformats.org/drawingml/2006/main" xmlns:r="http://schemas.openxmlformats.org/officeDocument/2006/relationships" xmlns:p="http://schemas.openxmlformats.org/presentationml/2006/main">
  <p:tag name="MT_TILE" val="YES"/>
</p:tagLst>
</file>

<file path=ppt/tags/tag102.xml><?xml version="1.0" encoding="utf-8"?>
<p:tagLst xmlns:a="http://schemas.openxmlformats.org/drawingml/2006/main" xmlns:r="http://schemas.openxmlformats.org/officeDocument/2006/relationships" xmlns:p="http://schemas.openxmlformats.org/presentationml/2006/main">
  <p:tag name="MT_TILE" val="YES"/>
</p:tagLst>
</file>

<file path=ppt/tags/tag103.xml><?xml version="1.0" encoding="utf-8"?>
<p:tagLst xmlns:a="http://schemas.openxmlformats.org/drawingml/2006/main" xmlns:r="http://schemas.openxmlformats.org/officeDocument/2006/relationships" xmlns:p="http://schemas.openxmlformats.org/presentationml/2006/main">
  <p:tag name="MT_TILE" val="YES"/>
</p:tagLst>
</file>

<file path=ppt/tags/tag104.xml><?xml version="1.0" encoding="utf-8"?>
<p:tagLst xmlns:a="http://schemas.openxmlformats.org/drawingml/2006/main" xmlns:r="http://schemas.openxmlformats.org/officeDocument/2006/relationships" xmlns:p="http://schemas.openxmlformats.org/presentationml/2006/main">
  <p:tag name="MT_TILE" val="YES"/>
</p:tagLst>
</file>

<file path=ppt/tags/tag105.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MT_TILE" val="YES"/>
</p:tagLst>
</file>

<file path=ppt/tags/tag57.xml><?xml version="1.0" encoding="utf-8"?>
<p:tagLst xmlns:a="http://schemas.openxmlformats.org/drawingml/2006/main" xmlns:r="http://schemas.openxmlformats.org/officeDocument/2006/relationships" xmlns:p="http://schemas.openxmlformats.org/presentationml/2006/main">
  <p:tag name="MT_TILE" val="YES"/>
</p:tagLst>
</file>

<file path=ppt/tags/tag58.xml><?xml version="1.0" encoding="utf-8"?>
<p:tagLst xmlns:a="http://schemas.openxmlformats.org/drawingml/2006/main" xmlns:r="http://schemas.openxmlformats.org/officeDocument/2006/relationships" xmlns:p="http://schemas.openxmlformats.org/presentationml/2006/main">
  <p:tag name="MT_TILE" val="YES"/>
</p:tagLst>
</file>

<file path=ppt/tags/tag59.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60.xml><?xml version="1.0" encoding="utf-8"?>
<p:tagLst xmlns:a="http://schemas.openxmlformats.org/drawingml/2006/main" xmlns:r="http://schemas.openxmlformats.org/officeDocument/2006/relationships" xmlns:p="http://schemas.openxmlformats.org/presentationml/2006/main">
  <p:tag name="MT_TILE" val="YES"/>
</p:tagLst>
</file>

<file path=ppt/tags/tag61.xml><?xml version="1.0" encoding="utf-8"?>
<p:tagLst xmlns:a="http://schemas.openxmlformats.org/drawingml/2006/main" xmlns:r="http://schemas.openxmlformats.org/officeDocument/2006/relationships" xmlns:p="http://schemas.openxmlformats.org/presentationml/2006/main">
  <p:tag name="MT_TILE" val="YES"/>
</p:tagLst>
</file>

<file path=ppt/tags/tag62.xml><?xml version="1.0" encoding="utf-8"?>
<p:tagLst xmlns:a="http://schemas.openxmlformats.org/drawingml/2006/main" xmlns:r="http://schemas.openxmlformats.org/officeDocument/2006/relationships" xmlns:p="http://schemas.openxmlformats.org/presentationml/2006/main">
  <p:tag name="MT_TILE" val="YES"/>
</p:tagLst>
</file>

<file path=ppt/tags/tag63.xml><?xml version="1.0" encoding="utf-8"?>
<p:tagLst xmlns:a="http://schemas.openxmlformats.org/drawingml/2006/main" xmlns:r="http://schemas.openxmlformats.org/officeDocument/2006/relationships" xmlns:p="http://schemas.openxmlformats.org/presentationml/2006/main">
  <p:tag name="MT_TILE" val="YES"/>
</p:tagLst>
</file>

<file path=ppt/tags/tag64.xml><?xml version="1.0" encoding="utf-8"?>
<p:tagLst xmlns:a="http://schemas.openxmlformats.org/drawingml/2006/main" xmlns:r="http://schemas.openxmlformats.org/officeDocument/2006/relationships" xmlns:p="http://schemas.openxmlformats.org/presentationml/2006/main">
  <p:tag name="MT_TILE" val="YES"/>
</p:tagLst>
</file>

<file path=ppt/tags/tag65.xml><?xml version="1.0" encoding="utf-8"?>
<p:tagLst xmlns:a="http://schemas.openxmlformats.org/drawingml/2006/main" xmlns:r="http://schemas.openxmlformats.org/officeDocument/2006/relationships" xmlns:p="http://schemas.openxmlformats.org/presentationml/2006/main">
  <p:tag name="MT_TILE" val="YES"/>
</p:tagLst>
</file>

<file path=ppt/tags/tag66.xml><?xml version="1.0" encoding="utf-8"?>
<p:tagLst xmlns:a="http://schemas.openxmlformats.org/drawingml/2006/main" xmlns:r="http://schemas.openxmlformats.org/officeDocument/2006/relationships" xmlns:p="http://schemas.openxmlformats.org/presentationml/2006/main">
  <p:tag name="MT_TILE" val="YES"/>
</p:tagLst>
</file>

<file path=ppt/tags/tag67.xml><?xml version="1.0" encoding="utf-8"?>
<p:tagLst xmlns:a="http://schemas.openxmlformats.org/drawingml/2006/main" xmlns:r="http://schemas.openxmlformats.org/officeDocument/2006/relationships" xmlns:p="http://schemas.openxmlformats.org/presentationml/2006/main">
  <p:tag name="MT_TILE" val="YES"/>
</p:tagLst>
</file>

<file path=ppt/tags/tag68.xml><?xml version="1.0" encoding="utf-8"?>
<p:tagLst xmlns:a="http://schemas.openxmlformats.org/drawingml/2006/main" xmlns:r="http://schemas.openxmlformats.org/officeDocument/2006/relationships" xmlns:p="http://schemas.openxmlformats.org/presentationml/2006/main">
  <p:tag name="MT_TILE" val="YES"/>
</p:tagLst>
</file>

<file path=ppt/tags/tag69.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70.xml><?xml version="1.0" encoding="utf-8"?>
<p:tagLst xmlns:a="http://schemas.openxmlformats.org/drawingml/2006/main" xmlns:r="http://schemas.openxmlformats.org/officeDocument/2006/relationships" xmlns:p="http://schemas.openxmlformats.org/presentationml/2006/main">
  <p:tag name="MT_TILE" val="YES"/>
</p:tagLst>
</file>

<file path=ppt/tags/tag71.xml><?xml version="1.0" encoding="utf-8"?>
<p:tagLst xmlns:a="http://schemas.openxmlformats.org/drawingml/2006/main" xmlns:r="http://schemas.openxmlformats.org/officeDocument/2006/relationships" xmlns:p="http://schemas.openxmlformats.org/presentationml/2006/main">
  <p:tag name="MT_TILE" val="YES"/>
</p:tagLst>
</file>

<file path=ppt/tags/tag72.xml><?xml version="1.0" encoding="utf-8"?>
<p:tagLst xmlns:a="http://schemas.openxmlformats.org/drawingml/2006/main" xmlns:r="http://schemas.openxmlformats.org/officeDocument/2006/relationships" xmlns:p="http://schemas.openxmlformats.org/presentationml/2006/main">
  <p:tag name="MT_TILE" val="YES"/>
</p:tagLst>
</file>

<file path=ppt/tags/tag73.xml><?xml version="1.0" encoding="utf-8"?>
<p:tagLst xmlns:a="http://schemas.openxmlformats.org/drawingml/2006/main" xmlns:r="http://schemas.openxmlformats.org/officeDocument/2006/relationships" xmlns:p="http://schemas.openxmlformats.org/presentationml/2006/main">
  <p:tag name="MT_TILE" val="YES"/>
</p:tagLst>
</file>

<file path=ppt/tags/tag74.xml><?xml version="1.0" encoding="utf-8"?>
<p:tagLst xmlns:a="http://schemas.openxmlformats.org/drawingml/2006/main" xmlns:r="http://schemas.openxmlformats.org/officeDocument/2006/relationships" xmlns:p="http://schemas.openxmlformats.org/presentationml/2006/main">
  <p:tag name="MT_TILE" val="YES"/>
</p:tagLst>
</file>

<file path=ppt/tags/tag75.xml><?xml version="1.0" encoding="utf-8"?>
<p:tagLst xmlns:a="http://schemas.openxmlformats.org/drawingml/2006/main" xmlns:r="http://schemas.openxmlformats.org/officeDocument/2006/relationships" xmlns:p="http://schemas.openxmlformats.org/presentationml/2006/main">
  <p:tag name="MT_TILE" val="YES"/>
</p:tagLst>
</file>

<file path=ppt/tags/tag76.xml><?xml version="1.0" encoding="utf-8"?>
<p:tagLst xmlns:a="http://schemas.openxmlformats.org/drawingml/2006/main" xmlns:r="http://schemas.openxmlformats.org/officeDocument/2006/relationships" xmlns:p="http://schemas.openxmlformats.org/presentationml/2006/main">
  <p:tag name="MT_TILE" val="YES"/>
</p:tagLst>
</file>

<file path=ppt/tags/tag77.xml><?xml version="1.0" encoding="utf-8"?>
<p:tagLst xmlns:a="http://schemas.openxmlformats.org/drawingml/2006/main" xmlns:r="http://schemas.openxmlformats.org/officeDocument/2006/relationships" xmlns:p="http://schemas.openxmlformats.org/presentationml/2006/main">
  <p:tag name="MT_TILE" val="YES"/>
</p:tagLst>
</file>

<file path=ppt/tags/tag78.xml><?xml version="1.0" encoding="utf-8"?>
<p:tagLst xmlns:a="http://schemas.openxmlformats.org/drawingml/2006/main" xmlns:r="http://schemas.openxmlformats.org/officeDocument/2006/relationships" xmlns:p="http://schemas.openxmlformats.org/presentationml/2006/main">
  <p:tag name="MT_TILE" val="YES"/>
</p:tagLst>
</file>

<file path=ppt/tags/tag79.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80.xml><?xml version="1.0" encoding="utf-8"?>
<p:tagLst xmlns:a="http://schemas.openxmlformats.org/drawingml/2006/main" xmlns:r="http://schemas.openxmlformats.org/officeDocument/2006/relationships" xmlns:p="http://schemas.openxmlformats.org/presentationml/2006/main">
  <p:tag name="MT_TILE" val="YES"/>
</p:tagLst>
</file>

<file path=ppt/tags/tag81.xml><?xml version="1.0" encoding="utf-8"?>
<p:tagLst xmlns:a="http://schemas.openxmlformats.org/drawingml/2006/main" xmlns:r="http://schemas.openxmlformats.org/officeDocument/2006/relationships" xmlns:p="http://schemas.openxmlformats.org/presentationml/2006/main">
  <p:tag name="MT_TILE" val="YES"/>
</p:tagLst>
</file>

<file path=ppt/tags/tag82.xml><?xml version="1.0" encoding="utf-8"?>
<p:tagLst xmlns:a="http://schemas.openxmlformats.org/drawingml/2006/main" xmlns:r="http://schemas.openxmlformats.org/officeDocument/2006/relationships" xmlns:p="http://schemas.openxmlformats.org/presentationml/2006/main">
  <p:tag name="MT_TILE" val="YES"/>
</p:tagLst>
</file>

<file path=ppt/tags/tag83.xml><?xml version="1.0" encoding="utf-8"?>
<p:tagLst xmlns:a="http://schemas.openxmlformats.org/drawingml/2006/main" xmlns:r="http://schemas.openxmlformats.org/officeDocument/2006/relationships" xmlns:p="http://schemas.openxmlformats.org/presentationml/2006/main">
  <p:tag name="MT_TILE" val="YES"/>
</p:tagLst>
</file>

<file path=ppt/tags/tag84.xml><?xml version="1.0" encoding="utf-8"?>
<p:tagLst xmlns:a="http://schemas.openxmlformats.org/drawingml/2006/main" xmlns:r="http://schemas.openxmlformats.org/officeDocument/2006/relationships" xmlns:p="http://schemas.openxmlformats.org/presentationml/2006/main">
  <p:tag name="MT_TILE" val="YES"/>
</p:tagLst>
</file>

<file path=ppt/tags/tag85.xml><?xml version="1.0" encoding="utf-8"?>
<p:tagLst xmlns:a="http://schemas.openxmlformats.org/drawingml/2006/main" xmlns:r="http://schemas.openxmlformats.org/officeDocument/2006/relationships" xmlns:p="http://schemas.openxmlformats.org/presentationml/2006/main">
  <p:tag name="MT_TILE" val="YES"/>
</p:tagLst>
</file>

<file path=ppt/tags/tag86.xml><?xml version="1.0" encoding="utf-8"?>
<p:tagLst xmlns:a="http://schemas.openxmlformats.org/drawingml/2006/main" xmlns:r="http://schemas.openxmlformats.org/officeDocument/2006/relationships" xmlns:p="http://schemas.openxmlformats.org/presentationml/2006/main">
  <p:tag name="MT_TILE" val="YES"/>
</p:tagLst>
</file>

<file path=ppt/tags/tag87.xml><?xml version="1.0" encoding="utf-8"?>
<p:tagLst xmlns:a="http://schemas.openxmlformats.org/drawingml/2006/main" xmlns:r="http://schemas.openxmlformats.org/officeDocument/2006/relationships" xmlns:p="http://schemas.openxmlformats.org/presentationml/2006/main">
  <p:tag name="MT_TILE" val="YES"/>
</p:tagLst>
</file>

<file path=ppt/tags/tag88.xml><?xml version="1.0" encoding="utf-8"?>
<p:tagLst xmlns:a="http://schemas.openxmlformats.org/drawingml/2006/main" xmlns:r="http://schemas.openxmlformats.org/officeDocument/2006/relationships" xmlns:p="http://schemas.openxmlformats.org/presentationml/2006/main">
  <p:tag name="MT_TILE" val="YES"/>
</p:tagLst>
</file>

<file path=ppt/tags/tag89.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ags/tag90.xml><?xml version="1.0" encoding="utf-8"?>
<p:tagLst xmlns:a="http://schemas.openxmlformats.org/drawingml/2006/main" xmlns:r="http://schemas.openxmlformats.org/officeDocument/2006/relationships" xmlns:p="http://schemas.openxmlformats.org/presentationml/2006/main">
  <p:tag name="MT_TILE" val="YES"/>
</p:tagLst>
</file>

<file path=ppt/tags/tag91.xml><?xml version="1.0" encoding="utf-8"?>
<p:tagLst xmlns:a="http://schemas.openxmlformats.org/drawingml/2006/main" xmlns:r="http://schemas.openxmlformats.org/officeDocument/2006/relationships" xmlns:p="http://schemas.openxmlformats.org/presentationml/2006/main">
  <p:tag name="MT_TILE" val="YES"/>
</p:tagLst>
</file>

<file path=ppt/tags/tag92.xml><?xml version="1.0" encoding="utf-8"?>
<p:tagLst xmlns:a="http://schemas.openxmlformats.org/drawingml/2006/main" xmlns:r="http://schemas.openxmlformats.org/officeDocument/2006/relationships" xmlns:p="http://schemas.openxmlformats.org/presentationml/2006/main">
  <p:tag name="MT_TILE" val="YES"/>
</p:tagLst>
</file>

<file path=ppt/tags/tag93.xml><?xml version="1.0" encoding="utf-8"?>
<p:tagLst xmlns:a="http://schemas.openxmlformats.org/drawingml/2006/main" xmlns:r="http://schemas.openxmlformats.org/officeDocument/2006/relationships" xmlns:p="http://schemas.openxmlformats.org/presentationml/2006/main">
  <p:tag name="MT_TILE" val="YES"/>
</p:tagLst>
</file>

<file path=ppt/tags/tag94.xml><?xml version="1.0" encoding="utf-8"?>
<p:tagLst xmlns:a="http://schemas.openxmlformats.org/drawingml/2006/main" xmlns:r="http://schemas.openxmlformats.org/officeDocument/2006/relationships" xmlns:p="http://schemas.openxmlformats.org/presentationml/2006/main">
  <p:tag name="MT_TILE" val="YES"/>
</p:tagLst>
</file>

<file path=ppt/tags/tag95.xml><?xml version="1.0" encoding="utf-8"?>
<p:tagLst xmlns:a="http://schemas.openxmlformats.org/drawingml/2006/main" xmlns:r="http://schemas.openxmlformats.org/officeDocument/2006/relationships" xmlns:p="http://schemas.openxmlformats.org/presentationml/2006/main">
  <p:tag name="MT_TILE" val="YES"/>
</p:tagLst>
</file>

<file path=ppt/tags/tag96.xml><?xml version="1.0" encoding="utf-8"?>
<p:tagLst xmlns:a="http://schemas.openxmlformats.org/drawingml/2006/main" xmlns:r="http://schemas.openxmlformats.org/officeDocument/2006/relationships" xmlns:p="http://schemas.openxmlformats.org/presentationml/2006/main">
  <p:tag name="MT_TILE" val="YES"/>
</p:tagLst>
</file>

<file path=ppt/tags/tag97.xml><?xml version="1.0" encoding="utf-8"?>
<p:tagLst xmlns:a="http://schemas.openxmlformats.org/drawingml/2006/main" xmlns:r="http://schemas.openxmlformats.org/officeDocument/2006/relationships" xmlns:p="http://schemas.openxmlformats.org/presentationml/2006/main">
  <p:tag name="MT_TILE" val="YES"/>
</p:tagLst>
</file>

<file path=ppt/tags/tag98.xml><?xml version="1.0" encoding="utf-8"?>
<p:tagLst xmlns:a="http://schemas.openxmlformats.org/drawingml/2006/main" xmlns:r="http://schemas.openxmlformats.org/officeDocument/2006/relationships" xmlns:p="http://schemas.openxmlformats.org/presentationml/2006/main">
  <p:tag name="MT_TILE" val="YES"/>
</p:tagLst>
</file>

<file path=ppt/tags/tag9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5-30721_Build_2016_Template_Light">
  <a:themeElements>
    <a:clrScheme name="TechSummit2018">
      <a:dk1>
        <a:srgbClr val="1A1A1A"/>
      </a:dk1>
      <a:lt1>
        <a:srgbClr val="FFFFFF"/>
      </a:lt1>
      <a:dk2>
        <a:srgbClr val="0D0D0D"/>
      </a:dk2>
      <a:lt2>
        <a:srgbClr val="0D0D0D"/>
      </a:lt2>
      <a:accent1>
        <a:srgbClr val="0070C0"/>
      </a:accent1>
      <a:accent2>
        <a:srgbClr val="002060"/>
      </a:accent2>
      <a:accent3>
        <a:srgbClr val="D83B01"/>
      </a:accent3>
      <a:accent4>
        <a:srgbClr val="FF8C00"/>
      </a:accent4>
      <a:accent5>
        <a:srgbClr val="757575"/>
      </a:accent5>
      <a:accent6>
        <a:srgbClr val="C4C4C4"/>
      </a:accent6>
      <a:hlink>
        <a:srgbClr val="00B0F0"/>
      </a:hlink>
      <a:folHlink>
        <a:srgbClr val="505050"/>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Light / MS P ゴシック">
      <a:majorFont>
        <a:latin typeface="Segoe Light"/>
        <a:ea typeface="ＭＳ Ｐゴシック"/>
        <a:cs typeface=""/>
      </a:majorFont>
      <a:minorFont>
        <a:latin typeface="Segoe Ligh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2386</Words>
  <Application>Microsoft Office PowerPoint</Application>
  <PresentationFormat>ワイド画面</PresentationFormat>
  <Paragraphs>680</Paragraphs>
  <Slides>45</Slides>
  <Notes>34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45</vt:i4>
      </vt:variant>
    </vt:vector>
  </HeadingPairs>
  <TitlesOfParts>
    <vt:vector size="56" baseType="lpstr">
      <vt:lpstr>Segoe Light</vt:lpstr>
      <vt:lpstr>Yu Gothic UI</vt:lpstr>
      <vt:lpstr>Yu Gothic UI Semibold</vt:lpstr>
      <vt:lpstr>Arial</vt:lpstr>
      <vt:lpstr>Calibri</vt:lpstr>
      <vt:lpstr>Segoe UI</vt:lpstr>
      <vt:lpstr>Segoe UI Light</vt:lpstr>
      <vt:lpstr>Segoe UI Semibold</vt:lpstr>
      <vt:lpstr>Segoe UI Semilight</vt:lpstr>
      <vt:lpstr>Wingdings</vt:lpstr>
      <vt:lpstr>1_5-30721_Build_2016_Template_Light</vt:lpstr>
      <vt:lpstr>最新、つまり、 最短で開発できる AI アプリケーション開発</vt:lpstr>
      <vt:lpstr>コンピュータが現実世界を理解し始めた</vt:lpstr>
      <vt:lpstr>一般的な人間の能力に近づいた</vt:lpstr>
      <vt:lpstr>AI で自動化が期待されるビジネスの例</vt:lpstr>
      <vt:lpstr>PowerPoint プレゼンテーション</vt:lpstr>
      <vt:lpstr>AI が人々の助けになる</vt:lpstr>
      <vt:lpstr>PowerPoint プレゼンテーション</vt:lpstr>
      <vt:lpstr>取って代わられた (つつある) 技術</vt:lpstr>
      <vt:lpstr>Azure AI</vt:lpstr>
      <vt:lpstr>Azure AI</vt:lpstr>
      <vt:lpstr>Cognitive Services</vt:lpstr>
      <vt:lpstr>画像・動画・音声 の  解析・意味づけ = Machine Learning</vt:lpstr>
      <vt:lpstr>Serverless を使った イケている サービス</vt:lpstr>
      <vt:lpstr>データ入力が変わる (かもしれない)</vt:lpstr>
      <vt:lpstr>Azure AI</vt:lpstr>
      <vt:lpstr>PowerPoint プレゼンテーション</vt:lpstr>
      <vt:lpstr>Deep Learning がもたらしたもの</vt:lpstr>
      <vt:lpstr>Deep Learning がもたらしたもの</vt:lpstr>
      <vt:lpstr>Deep Learning がもたらしたもの</vt:lpstr>
      <vt:lpstr>Knowledge mining with Azure Search</vt:lpstr>
      <vt:lpstr>Recommendation &lt;- 行動履歴</vt:lpstr>
      <vt:lpstr>Dataset = 要</vt:lpstr>
      <vt:lpstr>Machine Learning で、Feature 抽出</vt:lpstr>
      <vt:lpstr>Azure AI</vt:lpstr>
      <vt:lpstr>機械学習の作業</vt:lpstr>
      <vt:lpstr>Machine Learning on Azure</vt:lpstr>
      <vt:lpstr>PowerPoint プレゼンテーション</vt:lpstr>
      <vt:lpstr>推論環境の全体像</vt:lpstr>
      <vt:lpstr>今回は、どの Feature (列) が有効なの?</vt:lpstr>
      <vt:lpstr>今回は、どの アルゴリズム が効く?</vt:lpstr>
      <vt:lpstr>モデルの開発には、多くの 試行錯誤 が必要…</vt:lpstr>
      <vt:lpstr>PowerPoint プレゼンテーション</vt:lpstr>
      <vt:lpstr>PowerPoint プレゼンテーション</vt:lpstr>
      <vt:lpstr>Automated Machine Learning</vt:lpstr>
      <vt:lpstr>Data cacophony データの多様性 </vt:lpstr>
      <vt:lpstr>Big Data の構成要素</vt:lpstr>
      <vt:lpstr>Data Lake as “Product”</vt:lpstr>
      <vt:lpstr>Azure Operational Data Services</vt:lpstr>
      <vt:lpstr>Azure Cosmos DB: マルチ モデル/マルチ API</vt:lpstr>
      <vt:lpstr>Azure Functions + Azure Cosmos DB</vt:lpstr>
      <vt:lpstr>PowerPoint プレゼンテーション</vt:lpstr>
      <vt:lpstr>最後に…</vt:lpstr>
      <vt:lpstr>有機的に相互作用する社会</vt:lpstr>
      <vt:lpstr>有機的に相互作用する社会</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2018-11-10T04:18:44Z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2018-11-10T04:18:43.3442744Z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